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8"/>
  </p:sldMasterIdLst>
  <p:notesMasterIdLst>
    <p:notesMasterId r:id="rId27"/>
  </p:notesMasterIdLst>
  <p:handoutMasterIdLst>
    <p:handoutMasterId r:id="rId28"/>
  </p:handoutMasterIdLst>
  <p:sldIdLst>
    <p:sldId id="260" r:id="rId9"/>
    <p:sldId id="596" r:id="rId10"/>
    <p:sldId id="593" r:id="rId11"/>
    <p:sldId id="597" r:id="rId12"/>
    <p:sldId id="598" r:id="rId13"/>
    <p:sldId id="611" r:id="rId14"/>
    <p:sldId id="600" r:id="rId15"/>
    <p:sldId id="601" r:id="rId16"/>
    <p:sldId id="609" r:id="rId17"/>
    <p:sldId id="602" r:id="rId18"/>
    <p:sldId id="603" r:id="rId19"/>
    <p:sldId id="610" r:id="rId20"/>
    <p:sldId id="604" r:id="rId21"/>
    <p:sldId id="605" r:id="rId22"/>
    <p:sldId id="606" r:id="rId23"/>
    <p:sldId id="607" r:id="rId24"/>
    <p:sldId id="608" r:id="rId25"/>
    <p:sldId id="256" r:id="rId26"/>
  </p:sldIdLst>
  <p:sldSz cx="12192000" cy="6858000"/>
  <p:notesSz cx="6858000" cy="9144000"/>
  <p:custDataLst>
    <p:tags r:id="rId29"/>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762"/>
    <a:srgbClr val="FFFFFF"/>
    <a:srgbClr val="20335E"/>
    <a:srgbClr val="273E73"/>
    <a:srgbClr val="324868"/>
    <a:srgbClr val="5276AC"/>
    <a:srgbClr val="233249"/>
    <a:srgbClr val="8FC2E5"/>
    <a:srgbClr val="CCE3F3"/>
    <a:srgbClr val="F6E4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0" autoAdjust="0"/>
    <p:restoredTop sz="92326" autoAdjust="0"/>
  </p:normalViewPr>
  <p:slideViewPr>
    <p:cSldViewPr snapToObjects="1">
      <p:cViewPr varScale="1">
        <p:scale>
          <a:sx n="98" d="100"/>
          <a:sy n="98" d="100"/>
        </p:scale>
        <p:origin x="21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AFCF0A-F2BF-4111-8145-4CF46A1D930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3BFD2A3-3A99-46C3-907B-43DA54505F1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417323E-FA2D-4D82-A41F-6B0CA6FF955D}" type="datetimeFigureOut">
              <a:rPr lang="en-US"/>
              <a:pPr>
                <a:defRPr/>
              </a:pPr>
              <a:t>9/28/2020</a:t>
            </a:fld>
            <a:endParaRPr lang="en-US"/>
          </a:p>
        </p:txBody>
      </p:sp>
      <p:sp>
        <p:nvSpPr>
          <p:cNvPr id="4" name="Footer Placeholder 3">
            <a:extLst>
              <a:ext uri="{FF2B5EF4-FFF2-40B4-BE49-F238E27FC236}">
                <a16:creationId xmlns:a16="http://schemas.microsoft.com/office/drawing/2014/main" id="{282EE6E7-25CB-41AE-9DDE-8035ACCD780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31C504D9-2E41-4CE8-95D5-C9D3607E24F1}"/>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BA2F2DE-10AB-4B93-A161-8988F020EE0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2D8496-4B77-445A-8967-E79F84757D5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DDDF946D-C552-4DB2-BDBC-10368FC819F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941975D-A2E2-4E57-B3C7-258779CB5791}" type="datetimeFigureOut">
              <a:rPr lang="en-GB"/>
              <a:pPr>
                <a:defRPr/>
              </a:pPr>
              <a:t>28/09/2020</a:t>
            </a:fld>
            <a:endParaRPr lang="en-GB"/>
          </a:p>
        </p:txBody>
      </p:sp>
      <p:sp>
        <p:nvSpPr>
          <p:cNvPr id="4" name="Slide Image Placeholder 3">
            <a:extLst>
              <a:ext uri="{FF2B5EF4-FFF2-40B4-BE49-F238E27FC236}">
                <a16:creationId xmlns:a16="http://schemas.microsoft.com/office/drawing/2014/main" id="{C3414BFA-A329-47BA-8188-C2909229BD5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52CAFDA-7835-4B4B-A650-C0221CB803F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A1527CC-B15C-447C-A69E-8C0F6C49C46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8EB7C484-B15E-4F33-98FA-D11610F323B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7E58404-4425-45B0-8BC7-D9EE26BEB18B}"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who.int/news-room/q-a-detail/q-a-coronaviruse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dc.gov/coronavirus/2019-ncov/about/transmission.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who.int/news-room/q-a-detail/q-a-coronaviruse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dc.gov/coronavirus/2019-ncov/about/transmission.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0F08C4E-309D-444B-84EB-07E9AA7E41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1AA564C-1FA7-429F-9AD0-822375FED8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Content was last updated by International SOS – date 21</a:t>
            </a:r>
            <a:r>
              <a:rPr lang="en-US" baseline="30000" dirty="0"/>
              <a:t>st</a:t>
            </a:r>
            <a:r>
              <a:rPr lang="en-US" dirty="0"/>
              <a:t> September 2020</a:t>
            </a:r>
          </a:p>
          <a:p>
            <a:r>
              <a:rPr lang="en-US" dirty="0"/>
              <a:t>Content is subject to change. </a:t>
            </a:r>
            <a:br>
              <a:rPr lang="en-US" dirty="0"/>
            </a:br>
            <a:r>
              <a:rPr lang="en-US" dirty="0"/>
              <a:t>Version 8.0 </a:t>
            </a:r>
            <a:br>
              <a:rPr lang="en-US" dirty="0"/>
            </a:br>
            <a:r>
              <a:rPr lang="en-US" dirty="0"/>
              <a:t>Feedback and comments email to healthpromotion@internationalsos.com </a:t>
            </a:r>
            <a:endParaRPr lang="en-AU" dirty="0"/>
          </a:p>
        </p:txBody>
      </p:sp>
      <p:sp>
        <p:nvSpPr>
          <p:cNvPr id="25604" name="Slide Number Placeholder 3">
            <a:extLst>
              <a:ext uri="{FF2B5EF4-FFF2-40B4-BE49-F238E27FC236}">
                <a16:creationId xmlns:a16="http://schemas.microsoft.com/office/drawing/2014/main" id="{C51517E6-38A4-4CA0-BC2F-E0CF1E6292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52F8BB-73A7-4CCE-9351-0F0E308498BC}" type="slidenum">
              <a:rPr lang="en-GB" altLang="en-US">
                <a:latin typeface="Calibri" panose="020F0502020204030204" pitchFamily="34" charset="0"/>
              </a:rPr>
              <a:pPr eaLnBrk="1" hangingPunct="1"/>
              <a:t>1</a:t>
            </a:fld>
            <a:endParaRPr lang="en-GB"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10</a:t>
            </a:fld>
            <a:endParaRPr lang="en-GB" altLang="en-US"/>
          </a:p>
        </p:txBody>
      </p:sp>
    </p:spTree>
    <p:extLst>
      <p:ext uri="{BB962C8B-B14F-4D97-AF65-F5344CB8AC3E}">
        <p14:creationId xmlns:p14="http://schemas.microsoft.com/office/powerpoint/2010/main" val="187954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11</a:t>
            </a:fld>
            <a:endParaRPr lang="en-GB" altLang="en-US"/>
          </a:p>
        </p:txBody>
      </p:sp>
    </p:spTree>
    <p:extLst>
      <p:ext uri="{BB962C8B-B14F-4D97-AF65-F5344CB8AC3E}">
        <p14:creationId xmlns:p14="http://schemas.microsoft.com/office/powerpoint/2010/main" val="4174865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12</a:t>
            </a:fld>
            <a:endParaRPr lang="en-GB" altLang="en-US"/>
          </a:p>
        </p:txBody>
      </p:sp>
    </p:spTree>
    <p:extLst>
      <p:ext uri="{BB962C8B-B14F-4D97-AF65-F5344CB8AC3E}">
        <p14:creationId xmlns:p14="http://schemas.microsoft.com/office/powerpoint/2010/main" val="2446732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spcBef>
                <a:spcPts val="0"/>
              </a:spcBef>
              <a:spcAft>
                <a:spcPts val="600"/>
              </a:spcAft>
            </a:pPr>
            <a:r>
              <a:rPr lang="en-AU" sz="1600" dirty="0"/>
              <a:t>Monitor the situation. Know your local health helpline numbers, what to do if you come in contact of a COVID-19 case, or if you develop symptoms.</a:t>
            </a:r>
          </a:p>
          <a:p>
            <a:pPr marL="285750" lvl="2" indent="-285750">
              <a:spcBef>
                <a:spcPts val="0"/>
              </a:spcBef>
              <a:spcAft>
                <a:spcPts val="600"/>
              </a:spcAft>
            </a:pPr>
            <a:r>
              <a:rPr lang="en-AU" sz="1600" dirty="0"/>
              <a:t>Speak to your doctor about any chronic medical conditions you may have, and get them under optimal control. Ensure you have adequate supplies of any necessary equipment and medication. </a:t>
            </a:r>
          </a:p>
          <a:p>
            <a:pPr marL="285750" lvl="2" indent="-285750">
              <a:spcBef>
                <a:spcPts val="0"/>
              </a:spcBef>
              <a:spcAft>
                <a:spcPts val="600"/>
              </a:spcAft>
            </a:pPr>
            <a:r>
              <a:rPr lang="en-AU" sz="1600" dirty="0"/>
              <a:t>Consider how you will manage if authorities impose restrictions for a couple of weeks. </a:t>
            </a:r>
          </a:p>
          <a:p>
            <a:pPr marL="285750" lvl="2" indent="-285750">
              <a:spcBef>
                <a:spcPts val="0"/>
              </a:spcBef>
              <a:spcAft>
                <a:spcPts val="600"/>
              </a:spcAft>
            </a:pPr>
            <a:r>
              <a:rPr lang="en-AU" sz="1600" dirty="0"/>
              <a:t>Plan how you will reduce your risk of infection as the outbreak reaches your area -  limiting your contact with others, restricting visitors to your home, stepping up cleaning. </a:t>
            </a:r>
          </a:p>
          <a:p>
            <a:pPr marL="285750" lvl="2" indent="-285750">
              <a:spcBef>
                <a:spcPts val="0"/>
              </a:spcBef>
              <a:spcAft>
                <a:spcPts val="600"/>
              </a:spcAft>
            </a:pPr>
            <a:r>
              <a:rPr lang="en-AU" sz="1600" dirty="0"/>
              <a:t>Ensure you have access to essentials such as food, water, household supplies and medicines.</a:t>
            </a:r>
          </a:p>
          <a:p>
            <a:pPr marL="285750" lvl="2" indent="-285750">
              <a:spcBef>
                <a:spcPts val="0"/>
              </a:spcBef>
              <a:spcAft>
                <a:spcPts val="600"/>
              </a:spcAft>
            </a:pPr>
            <a:r>
              <a:rPr lang="en-AU" sz="1600" dirty="0"/>
              <a:t>Plan to be able to look after a sick household member - identify an area in the home where they can be as separated from the rest of the family as possible, limiting direct contact, having a separate sleeping area and bathroom if possible.</a:t>
            </a:r>
          </a:p>
          <a:p>
            <a:pPr eaLnBrk="1" hangingPunct="1"/>
            <a:endParaRPr lang="en-US" dirty="0"/>
          </a:p>
          <a:p>
            <a:pPr eaLnBrk="1" hangingPunct="1"/>
            <a:r>
              <a:rPr lang="en-US" dirty="0"/>
              <a:t>WHO guidance on social distancing - </a:t>
            </a:r>
            <a:r>
              <a:rPr lang="en-US" dirty="0">
                <a:hlinkClick r:id="rId3"/>
              </a:rPr>
              <a:t>https://www.who.int/news-room/q-a-detail/q-a-coronaviruses</a:t>
            </a:r>
            <a:endParaRPr lang="en-US" dirty="0"/>
          </a:p>
          <a:p>
            <a:pPr eaLnBrk="1" hangingPunct="1"/>
            <a:r>
              <a:rPr lang="en-US" dirty="0"/>
              <a:t>US CDC guidance: </a:t>
            </a:r>
            <a:r>
              <a:rPr lang="en-US" dirty="0">
                <a:hlinkClick r:id="rId4"/>
              </a:rPr>
              <a:t>https://www.cdc.gov/coronavirus/2019-ncov/about/transmission.html</a:t>
            </a:r>
            <a:r>
              <a:rPr lang="en-US" dirty="0"/>
              <a:t> </a:t>
            </a: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13</a:t>
            </a:fld>
            <a:endParaRPr lang="en-GB" altLang="en-US"/>
          </a:p>
        </p:txBody>
      </p:sp>
    </p:spTree>
    <p:extLst>
      <p:ext uri="{BB962C8B-B14F-4D97-AF65-F5344CB8AC3E}">
        <p14:creationId xmlns:p14="http://schemas.microsoft.com/office/powerpoint/2010/main" val="3693419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spcBef>
                <a:spcPts val="0"/>
              </a:spcBef>
              <a:spcAft>
                <a:spcPts val="600"/>
              </a:spcAft>
            </a:pPr>
            <a:endParaRPr lang="en-US" dirty="0"/>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14</a:t>
            </a:fld>
            <a:endParaRPr lang="en-GB" altLang="en-US"/>
          </a:p>
        </p:txBody>
      </p:sp>
    </p:spTree>
    <p:extLst>
      <p:ext uri="{BB962C8B-B14F-4D97-AF65-F5344CB8AC3E}">
        <p14:creationId xmlns:p14="http://schemas.microsoft.com/office/powerpoint/2010/main" val="1023876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spcBef>
                <a:spcPts val="0"/>
              </a:spcBef>
              <a:spcAft>
                <a:spcPts val="600"/>
              </a:spcAft>
            </a:pPr>
            <a:endParaRPr lang="en-US" dirty="0"/>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15</a:t>
            </a:fld>
            <a:endParaRPr lang="en-GB" altLang="en-US"/>
          </a:p>
        </p:txBody>
      </p:sp>
    </p:spTree>
    <p:extLst>
      <p:ext uri="{BB962C8B-B14F-4D97-AF65-F5344CB8AC3E}">
        <p14:creationId xmlns:p14="http://schemas.microsoft.com/office/powerpoint/2010/main" val="3508063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WHO guidance on social distancing - </a:t>
            </a:r>
            <a:r>
              <a:rPr lang="en-US" dirty="0">
                <a:hlinkClick r:id="rId3"/>
              </a:rPr>
              <a:t>https://www.who.int/news-room/q-a-detail/q-a-coronaviruses</a:t>
            </a:r>
            <a:endParaRPr lang="en-US" dirty="0"/>
          </a:p>
          <a:p>
            <a:pPr eaLnBrk="1" hangingPunct="1"/>
            <a:r>
              <a:rPr lang="en-US" dirty="0"/>
              <a:t>US CDC guidance: </a:t>
            </a:r>
            <a:r>
              <a:rPr lang="en-US" dirty="0">
                <a:hlinkClick r:id="rId4"/>
              </a:rPr>
              <a:t>https://www.cdc.gov/coronavirus/2019-ncov/about/transmission.html</a:t>
            </a:r>
            <a:r>
              <a:rPr lang="en-US" dirty="0"/>
              <a:t> </a:t>
            </a: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16</a:t>
            </a:fld>
            <a:endParaRPr lang="en-GB" altLang="en-US"/>
          </a:p>
        </p:txBody>
      </p:sp>
    </p:spTree>
    <p:extLst>
      <p:ext uri="{BB962C8B-B14F-4D97-AF65-F5344CB8AC3E}">
        <p14:creationId xmlns:p14="http://schemas.microsoft.com/office/powerpoint/2010/main" val="1582126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17</a:t>
            </a:fld>
            <a:endParaRPr lang="en-GB" altLang="en-US"/>
          </a:p>
        </p:txBody>
      </p:sp>
    </p:spTree>
    <p:extLst>
      <p:ext uri="{BB962C8B-B14F-4D97-AF65-F5344CB8AC3E}">
        <p14:creationId xmlns:p14="http://schemas.microsoft.com/office/powerpoint/2010/main" val="3280660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FB7BAB2-AFFB-41B1-AFF9-6C21ABECAC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961994A-5161-4D1F-96B0-FDC71B849F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Feedback and comments email to healthpromotion@internationalsos.com </a:t>
            </a:r>
            <a:endParaRPr lang="fr-FR" dirty="0"/>
          </a:p>
        </p:txBody>
      </p:sp>
      <p:sp>
        <p:nvSpPr>
          <p:cNvPr id="21508" name="Slide Number Placeholder 3">
            <a:extLst>
              <a:ext uri="{FF2B5EF4-FFF2-40B4-BE49-F238E27FC236}">
                <a16:creationId xmlns:a16="http://schemas.microsoft.com/office/drawing/2014/main" id="{7E85EB1A-61FF-462E-BF31-758B519720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193C0-2014-40B4-83D5-4E5D4B2B073D}" type="slidenum">
              <a:rPr lang="en-GB" altLang="en-US">
                <a:latin typeface="Calibri" panose="020F0502020204030204" pitchFamily="34" charset="0"/>
              </a:rPr>
              <a:pPr eaLnBrk="1" hangingPunct="1"/>
              <a:t>18</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2</a:t>
            </a:fld>
            <a:endParaRPr lang="en-GB" altLang="en-US"/>
          </a:p>
        </p:txBody>
      </p:sp>
    </p:spTree>
    <p:extLst>
      <p:ext uri="{BB962C8B-B14F-4D97-AF65-F5344CB8AC3E}">
        <p14:creationId xmlns:p14="http://schemas.microsoft.com/office/powerpoint/2010/main" val="340683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3</a:t>
            </a:fld>
            <a:endParaRPr lang="en-GB" altLang="en-US"/>
          </a:p>
        </p:txBody>
      </p:sp>
    </p:spTree>
    <p:extLst>
      <p:ext uri="{BB962C8B-B14F-4D97-AF65-F5344CB8AC3E}">
        <p14:creationId xmlns:p14="http://schemas.microsoft.com/office/powerpoint/2010/main" val="2014426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4</a:t>
            </a:fld>
            <a:endParaRPr lang="en-GB" altLang="en-US"/>
          </a:p>
        </p:txBody>
      </p:sp>
    </p:spTree>
    <p:extLst>
      <p:ext uri="{BB962C8B-B14F-4D97-AF65-F5344CB8AC3E}">
        <p14:creationId xmlns:p14="http://schemas.microsoft.com/office/powerpoint/2010/main" val="247831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5</a:t>
            </a:fld>
            <a:endParaRPr lang="en-GB" altLang="en-US"/>
          </a:p>
        </p:txBody>
      </p:sp>
    </p:spTree>
    <p:extLst>
      <p:ext uri="{BB962C8B-B14F-4D97-AF65-F5344CB8AC3E}">
        <p14:creationId xmlns:p14="http://schemas.microsoft.com/office/powerpoint/2010/main" val="661942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6</a:t>
            </a:fld>
            <a:endParaRPr lang="en-GB" altLang="en-US"/>
          </a:p>
        </p:txBody>
      </p:sp>
    </p:spTree>
    <p:extLst>
      <p:ext uri="{BB962C8B-B14F-4D97-AF65-F5344CB8AC3E}">
        <p14:creationId xmlns:p14="http://schemas.microsoft.com/office/powerpoint/2010/main" val="3367028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7</a:t>
            </a:fld>
            <a:endParaRPr lang="en-GB" altLang="en-US"/>
          </a:p>
        </p:txBody>
      </p:sp>
    </p:spTree>
    <p:extLst>
      <p:ext uri="{BB962C8B-B14F-4D97-AF65-F5344CB8AC3E}">
        <p14:creationId xmlns:p14="http://schemas.microsoft.com/office/powerpoint/2010/main" val="2045720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8</a:t>
            </a:fld>
            <a:endParaRPr lang="en-GB" altLang="en-US"/>
          </a:p>
        </p:txBody>
      </p:sp>
    </p:spTree>
    <p:extLst>
      <p:ext uri="{BB962C8B-B14F-4D97-AF65-F5344CB8AC3E}">
        <p14:creationId xmlns:p14="http://schemas.microsoft.com/office/powerpoint/2010/main" val="913105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9</a:t>
            </a:fld>
            <a:endParaRPr lang="en-GB" altLang="en-US"/>
          </a:p>
        </p:txBody>
      </p:sp>
    </p:spTree>
    <p:extLst>
      <p:ext uri="{BB962C8B-B14F-4D97-AF65-F5344CB8AC3E}">
        <p14:creationId xmlns:p14="http://schemas.microsoft.com/office/powerpoint/2010/main" val="3391304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Shapes)">
    <p:bg>
      <p:bgRef idx="1001">
        <a:schemeClr val="bg1"/>
      </p:bgRef>
    </p:bg>
    <p:spTree>
      <p:nvGrpSpPr>
        <p:cNvPr id="1" name=""/>
        <p:cNvGrpSpPr/>
        <p:nvPr/>
      </p:nvGrpSpPr>
      <p:grpSpPr>
        <a:xfrm>
          <a:off x="0" y="0"/>
          <a:ext cx="0" cy="0"/>
          <a:chOff x="0" y="0"/>
          <a:chExt cx="0" cy="0"/>
        </a:xfrm>
      </p:grpSpPr>
      <p:sp>
        <p:nvSpPr>
          <p:cNvPr id="7" name="Freeform 32">
            <a:extLst>
              <a:ext uri="{FF2B5EF4-FFF2-40B4-BE49-F238E27FC236}">
                <a16:creationId xmlns:a16="http://schemas.microsoft.com/office/drawing/2014/main" id="{0D9090F6-C4F8-4C6B-8707-ED12CD428248}"/>
              </a:ext>
            </a:extLst>
          </p:cNvPr>
          <p:cNvSpPr/>
          <p:nvPr/>
        </p:nvSpPr>
        <p:spPr>
          <a:xfrm>
            <a:off x="1" y="0"/>
            <a:ext cx="6919762" cy="1590722"/>
          </a:xfrm>
          <a:custGeom>
            <a:avLst/>
            <a:gdLst>
              <a:gd name="connsiteX0" fmla="*/ 6225202 w 6919762"/>
              <a:gd name="connsiteY0" fmla="*/ 0 h 1590722"/>
              <a:gd name="connsiteX1" fmla="*/ 6919762 w 6919762"/>
              <a:gd name="connsiteY1" fmla="*/ 0 h 1590722"/>
              <a:gd name="connsiteX2" fmla="*/ 6791385 w 6919762"/>
              <a:gd name="connsiteY2" fmla="*/ 160944 h 1590722"/>
              <a:gd name="connsiteX3" fmla="*/ 6509066 w 6919762"/>
              <a:gd name="connsiteY3" fmla="*/ 463263 h 1590722"/>
              <a:gd name="connsiteX4" fmla="*/ 6203096 w 6919762"/>
              <a:gd name="connsiteY4" fmla="*/ 738580 h 1590722"/>
              <a:gd name="connsiteX5" fmla="*/ 5893837 w 6919762"/>
              <a:gd name="connsiteY5" fmla="*/ 979297 h 1590722"/>
              <a:gd name="connsiteX6" fmla="*/ 5581290 w 6919762"/>
              <a:gd name="connsiteY6" fmla="*/ 1185413 h 1590722"/>
              <a:gd name="connsiteX7" fmla="*/ 5255330 w 6919762"/>
              <a:gd name="connsiteY7" fmla="*/ 1345359 h 1590722"/>
              <a:gd name="connsiteX8" fmla="*/ 4932867 w 6919762"/>
              <a:gd name="connsiteY8" fmla="*/ 1470739 h 1590722"/>
              <a:gd name="connsiteX9" fmla="*/ 4603760 w 6919762"/>
              <a:gd name="connsiteY9" fmla="*/ 1549970 h 1590722"/>
              <a:gd name="connsiteX10" fmla="*/ 4261208 w 6919762"/>
              <a:gd name="connsiteY10" fmla="*/ 1590722 h 1590722"/>
              <a:gd name="connsiteX11" fmla="*/ 4379947 w 6919762"/>
              <a:gd name="connsiteY11" fmla="*/ 1564355 h 1590722"/>
              <a:gd name="connsiteX12" fmla="*/ 4474995 w 6919762"/>
              <a:gd name="connsiteY12" fmla="*/ 1526344 h 1590722"/>
              <a:gd name="connsiteX13" fmla="*/ 4940304 w 6919762"/>
              <a:gd name="connsiteY13" fmla="*/ 1255584 h 1590722"/>
              <a:gd name="connsiteX14" fmla="*/ 5337893 w 6919762"/>
              <a:gd name="connsiteY14" fmla="*/ 953777 h 1590722"/>
              <a:gd name="connsiteX15" fmla="*/ 5705030 w 6919762"/>
              <a:gd name="connsiteY15" fmla="*/ 632619 h 1590722"/>
              <a:gd name="connsiteX16" fmla="*/ 6014613 w 6919762"/>
              <a:gd name="connsiteY16" fmla="*/ 284310 h 1590722"/>
              <a:gd name="connsiteX17" fmla="*/ 0 w 6919762"/>
              <a:gd name="connsiteY17" fmla="*/ 0 h 1590722"/>
              <a:gd name="connsiteX18" fmla="*/ 5763408 w 6919762"/>
              <a:gd name="connsiteY18" fmla="*/ 0 h 1590722"/>
              <a:gd name="connsiteX19" fmla="*/ 5638292 w 6919762"/>
              <a:gd name="connsiteY19" fmla="*/ 171579 h 1590722"/>
              <a:gd name="connsiteX20" fmla="*/ 5365849 w 6919762"/>
              <a:gd name="connsiteY20" fmla="*/ 478100 h 1590722"/>
              <a:gd name="connsiteX21" fmla="*/ 5056222 w 6919762"/>
              <a:gd name="connsiteY21" fmla="*/ 749869 h 1590722"/>
              <a:gd name="connsiteX22" fmla="*/ 4716183 w 6919762"/>
              <a:gd name="connsiteY22" fmla="*/ 986928 h 1590722"/>
              <a:gd name="connsiteX23" fmla="*/ 4342364 w 6919762"/>
              <a:gd name="connsiteY23" fmla="*/ 1185405 h 1590722"/>
              <a:gd name="connsiteX24" fmla="*/ 3951721 w 6919762"/>
              <a:gd name="connsiteY24" fmla="*/ 1341523 h 1590722"/>
              <a:gd name="connsiteX25" fmla="*/ 3585056 w 6919762"/>
              <a:gd name="connsiteY25" fmla="*/ 1432375 h 1590722"/>
              <a:gd name="connsiteX26" fmla="*/ 3181204 w 6919762"/>
              <a:gd name="connsiteY26" fmla="*/ 1488486 h 1590722"/>
              <a:gd name="connsiteX27" fmla="*/ 2740237 w 6919762"/>
              <a:gd name="connsiteY27" fmla="*/ 1486789 h 1590722"/>
              <a:gd name="connsiteX28" fmla="*/ 2248509 w 6919762"/>
              <a:gd name="connsiteY28" fmla="*/ 1450289 h 1590722"/>
              <a:gd name="connsiteX29" fmla="*/ 1719645 w 6919762"/>
              <a:gd name="connsiteY29" fmla="*/ 1363664 h 1590722"/>
              <a:gd name="connsiteX30" fmla="*/ 1160372 w 6919762"/>
              <a:gd name="connsiteY30" fmla="*/ 1242323 h 1590722"/>
              <a:gd name="connsiteX31" fmla="*/ 580907 w 6919762"/>
              <a:gd name="connsiteY31" fmla="*/ 1074770 h 1590722"/>
              <a:gd name="connsiteX32" fmla="*/ 0 w 6919762"/>
              <a:gd name="connsiteY32" fmla="*/ 867687 h 15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919762" h="1590722">
                <a:moveTo>
                  <a:pt x="6225202" y="0"/>
                </a:moveTo>
                <a:lnTo>
                  <a:pt x="6919762" y="0"/>
                </a:lnTo>
                <a:lnTo>
                  <a:pt x="6791385" y="160944"/>
                </a:lnTo>
                <a:lnTo>
                  <a:pt x="6509066" y="463263"/>
                </a:lnTo>
                <a:lnTo>
                  <a:pt x="6203096" y="738580"/>
                </a:lnTo>
                <a:lnTo>
                  <a:pt x="5893837" y="979297"/>
                </a:lnTo>
                <a:lnTo>
                  <a:pt x="5581290" y="1185413"/>
                </a:lnTo>
                <a:lnTo>
                  <a:pt x="5255330" y="1345359"/>
                </a:lnTo>
                <a:lnTo>
                  <a:pt x="4932867" y="1470739"/>
                </a:lnTo>
                <a:lnTo>
                  <a:pt x="4603760" y="1549970"/>
                </a:lnTo>
                <a:lnTo>
                  <a:pt x="4261208" y="1590722"/>
                </a:lnTo>
                <a:lnTo>
                  <a:pt x="4379947" y="1564355"/>
                </a:lnTo>
                <a:lnTo>
                  <a:pt x="4474995" y="1526344"/>
                </a:lnTo>
                <a:lnTo>
                  <a:pt x="4940304" y="1255584"/>
                </a:lnTo>
                <a:lnTo>
                  <a:pt x="5337893" y="953777"/>
                </a:lnTo>
                <a:lnTo>
                  <a:pt x="5705030" y="632619"/>
                </a:lnTo>
                <a:lnTo>
                  <a:pt x="6014613" y="284310"/>
                </a:lnTo>
                <a:close/>
                <a:moveTo>
                  <a:pt x="0" y="0"/>
                </a:moveTo>
                <a:lnTo>
                  <a:pt x="5763408" y="0"/>
                </a:lnTo>
                <a:lnTo>
                  <a:pt x="5638292" y="171579"/>
                </a:lnTo>
                <a:lnTo>
                  <a:pt x="5365849" y="478100"/>
                </a:lnTo>
                <a:lnTo>
                  <a:pt x="5056222" y="749869"/>
                </a:lnTo>
                <a:lnTo>
                  <a:pt x="4716183" y="986928"/>
                </a:lnTo>
                <a:lnTo>
                  <a:pt x="4342364" y="1185405"/>
                </a:lnTo>
                <a:lnTo>
                  <a:pt x="3951721" y="1341523"/>
                </a:lnTo>
                <a:lnTo>
                  <a:pt x="3585056" y="1432375"/>
                </a:lnTo>
                <a:lnTo>
                  <a:pt x="3181204" y="1488486"/>
                </a:lnTo>
                <a:lnTo>
                  <a:pt x="2740237" y="1486789"/>
                </a:lnTo>
                <a:lnTo>
                  <a:pt x="2248509" y="1450289"/>
                </a:lnTo>
                <a:lnTo>
                  <a:pt x="1719645" y="1363664"/>
                </a:lnTo>
                <a:lnTo>
                  <a:pt x="1160372" y="1242323"/>
                </a:lnTo>
                <a:lnTo>
                  <a:pt x="580907" y="1074770"/>
                </a:lnTo>
                <a:lnTo>
                  <a:pt x="0" y="867687"/>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Freeform 33">
            <a:extLst>
              <a:ext uri="{FF2B5EF4-FFF2-40B4-BE49-F238E27FC236}">
                <a16:creationId xmlns:a16="http://schemas.microsoft.com/office/drawing/2014/main" id="{810334A7-5FAE-48F6-A026-3F8A5728A33E}"/>
              </a:ext>
            </a:extLst>
          </p:cNvPr>
          <p:cNvSpPr/>
          <p:nvPr/>
        </p:nvSpPr>
        <p:spPr>
          <a:xfrm>
            <a:off x="10405141" y="0"/>
            <a:ext cx="971801" cy="4280764"/>
          </a:xfrm>
          <a:custGeom>
            <a:avLst/>
            <a:gdLst>
              <a:gd name="connsiteX0" fmla="*/ 0 w 971801"/>
              <a:gd name="connsiteY0" fmla="*/ 0 h 4280764"/>
              <a:gd name="connsiteX1" fmla="*/ 847670 w 971801"/>
              <a:gd name="connsiteY1" fmla="*/ 0 h 4280764"/>
              <a:gd name="connsiteX2" fmla="*/ 872628 w 971801"/>
              <a:gd name="connsiteY2" fmla="*/ 102373 h 4280764"/>
              <a:gd name="connsiteX3" fmla="*/ 943465 w 971801"/>
              <a:gd name="connsiteY3" fmla="*/ 690879 h 4280764"/>
              <a:gd name="connsiteX4" fmla="*/ 971801 w 971801"/>
              <a:gd name="connsiteY4" fmla="*/ 1284736 h 4280764"/>
              <a:gd name="connsiteX5" fmla="*/ 962356 w 971801"/>
              <a:gd name="connsiteY5" fmla="*/ 1718089 h 4280764"/>
              <a:gd name="connsiteX6" fmla="*/ 919854 w 971801"/>
              <a:gd name="connsiteY6" fmla="*/ 2151444 h 4280764"/>
              <a:gd name="connsiteX7" fmla="*/ 853737 w 971801"/>
              <a:gd name="connsiteY7" fmla="*/ 2563398 h 4280764"/>
              <a:gd name="connsiteX8" fmla="*/ 764009 w 971801"/>
              <a:gd name="connsiteY8" fmla="*/ 2953952 h 4280764"/>
              <a:gd name="connsiteX9" fmla="*/ 636502 w 971801"/>
              <a:gd name="connsiteY9" fmla="*/ 3323105 h 4280764"/>
              <a:gd name="connsiteX10" fmla="*/ 490102 w 971801"/>
              <a:gd name="connsiteY10" fmla="*/ 3665509 h 4280764"/>
              <a:gd name="connsiteX11" fmla="*/ 310646 w 971801"/>
              <a:gd name="connsiteY11" fmla="*/ 3981162 h 4280764"/>
              <a:gd name="connsiteX12" fmla="*/ 98132 w 971801"/>
              <a:gd name="connsiteY12" fmla="*/ 4280764 h 4280764"/>
              <a:gd name="connsiteX13" fmla="*/ 164246 w 971801"/>
              <a:gd name="connsiteY13" fmla="*/ 4168414 h 4280764"/>
              <a:gd name="connsiteX14" fmla="*/ 206750 w 971801"/>
              <a:gd name="connsiteY14" fmla="*/ 4066764 h 4280764"/>
              <a:gd name="connsiteX15" fmla="*/ 362596 w 971801"/>
              <a:gd name="connsiteY15" fmla="*/ 3510357 h 4280764"/>
              <a:gd name="connsiteX16" fmla="*/ 452321 w 971801"/>
              <a:gd name="connsiteY16" fmla="*/ 2986052 h 4280764"/>
              <a:gd name="connsiteX17" fmla="*/ 508990 w 971801"/>
              <a:gd name="connsiteY17" fmla="*/ 2472446 h 4280764"/>
              <a:gd name="connsiteX18" fmla="*/ 508990 w 971801"/>
              <a:gd name="connsiteY18" fmla="*/ 1985593 h 4280764"/>
              <a:gd name="connsiteX19" fmla="*/ 471212 w 971801"/>
              <a:gd name="connsiteY19" fmla="*/ 1514788 h 4280764"/>
              <a:gd name="connsiteX20" fmla="*/ 390929 w 971801"/>
              <a:gd name="connsiteY20" fmla="*/ 1060034 h 4280764"/>
              <a:gd name="connsiteX21" fmla="*/ 263420 w 971801"/>
              <a:gd name="connsiteY21" fmla="*/ 626679 h 4280764"/>
              <a:gd name="connsiteX22" fmla="*/ 107577 w 971801"/>
              <a:gd name="connsiteY22" fmla="*/ 214725 h 428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1801" h="4280764">
                <a:moveTo>
                  <a:pt x="0" y="0"/>
                </a:moveTo>
                <a:lnTo>
                  <a:pt x="847670" y="0"/>
                </a:lnTo>
                <a:lnTo>
                  <a:pt x="872628" y="102373"/>
                </a:lnTo>
                <a:lnTo>
                  <a:pt x="943465" y="690879"/>
                </a:lnTo>
                <a:lnTo>
                  <a:pt x="971801" y="1284736"/>
                </a:lnTo>
                <a:lnTo>
                  <a:pt x="962356" y="1718089"/>
                </a:lnTo>
                <a:lnTo>
                  <a:pt x="919854" y="2151444"/>
                </a:lnTo>
                <a:lnTo>
                  <a:pt x="853737" y="2563398"/>
                </a:lnTo>
                <a:lnTo>
                  <a:pt x="764009" y="2953952"/>
                </a:lnTo>
                <a:lnTo>
                  <a:pt x="636502" y="3323105"/>
                </a:lnTo>
                <a:lnTo>
                  <a:pt x="490102" y="3665509"/>
                </a:lnTo>
                <a:lnTo>
                  <a:pt x="310646" y="3981162"/>
                </a:lnTo>
                <a:lnTo>
                  <a:pt x="98132" y="4280764"/>
                </a:lnTo>
                <a:lnTo>
                  <a:pt x="164246" y="4168414"/>
                </a:lnTo>
                <a:lnTo>
                  <a:pt x="206750" y="4066764"/>
                </a:lnTo>
                <a:lnTo>
                  <a:pt x="362596" y="3510357"/>
                </a:lnTo>
                <a:lnTo>
                  <a:pt x="452321" y="2986052"/>
                </a:lnTo>
                <a:lnTo>
                  <a:pt x="508990" y="2472446"/>
                </a:lnTo>
                <a:lnTo>
                  <a:pt x="508990" y="1985593"/>
                </a:lnTo>
                <a:lnTo>
                  <a:pt x="471212" y="1514788"/>
                </a:lnTo>
                <a:lnTo>
                  <a:pt x="390929" y="1060034"/>
                </a:lnTo>
                <a:lnTo>
                  <a:pt x="263420" y="626679"/>
                </a:lnTo>
                <a:lnTo>
                  <a:pt x="107577" y="214725"/>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Freeform 34">
            <a:extLst>
              <a:ext uri="{FF2B5EF4-FFF2-40B4-BE49-F238E27FC236}">
                <a16:creationId xmlns:a16="http://schemas.microsoft.com/office/drawing/2014/main" id="{AD3B055A-F05D-4463-AF0D-20F847E07EAF}"/>
              </a:ext>
            </a:extLst>
          </p:cNvPr>
          <p:cNvSpPr/>
          <p:nvPr/>
        </p:nvSpPr>
        <p:spPr>
          <a:xfrm>
            <a:off x="5213664" y="0"/>
            <a:ext cx="5369891" cy="6858000"/>
          </a:xfrm>
          <a:custGeom>
            <a:avLst/>
            <a:gdLst>
              <a:gd name="connsiteX0" fmla="*/ 4319665 w 5369891"/>
              <a:gd name="connsiteY0" fmla="*/ 0 h 6858000"/>
              <a:gd name="connsiteX1" fmla="*/ 4635609 w 5369891"/>
              <a:gd name="connsiteY1" fmla="*/ 0 h 6858000"/>
              <a:gd name="connsiteX2" fmla="*/ 4770128 w 5369891"/>
              <a:gd name="connsiteY2" fmla="*/ 186449 h 6858000"/>
              <a:gd name="connsiteX3" fmla="*/ 4968475 w 5369891"/>
              <a:gd name="connsiteY3" fmla="*/ 555978 h 6858000"/>
              <a:gd name="connsiteX4" fmla="*/ 5133763 w 5369891"/>
              <a:gd name="connsiteY4" fmla="*/ 946928 h 6858000"/>
              <a:gd name="connsiteX5" fmla="*/ 5261272 w 5369891"/>
              <a:gd name="connsiteY5" fmla="*/ 1359301 h 6858000"/>
              <a:gd name="connsiteX6" fmla="*/ 5332112 w 5369891"/>
              <a:gd name="connsiteY6" fmla="*/ 1771674 h 6858000"/>
              <a:gd name="connsiteX7" fmla="*/ 5369891 w 5369891"/>
              <a:gd name="connsiteY7" fmla="*/ 2205470 h 6858000"/>
              <a:gd name="connsiteX8" fmla="*/ 5369891 w 5369891"/>
              <a:gd name="connsiteY8" fmla="*/ 2633910 h 6858000"/>
              <a:gd name="connsiteX9" fmla="*/ 5322664 w 5369891"/>
              <a:gd name="connsiteY9" fmla="*/ 3067703 h 6858000"/>
              <a:gd name="connsiteX10" fmla="*/ 5232939 w 5369891"/>
              <a:gd name="connsiteY10" fmla="*/ 3501499 h 6858000"/>
              <a:gd name="connsiteX11" fmla="*/ 5095984 w 5369891"/>
              <a:gd name="connsiteY11" fmla="*/ 3935295 h 6858000"/>
              <a:gd name="connsiteX12" fmla="*/ 4921251 w 5369891"/>
              <a:gd name="connsiteY12" fmla="*/ 4353022 h 6858000"/>
              <a:gd name="connsiteX13" fmla="*/ 4722904 w 5369891"/>
              <a:gd name="connsiteY13" fmla="*/ 4706485 h 6858000"/>
              <a:gd name="connsiteX14" fmla="*/ 4477334 w 5369891"/>
              <a:gd name="connsiteY14" fmla="*/ 5065302 h 6858000"/>
              <a:gd name="connsiteX15" fmla="*/ 4170368 w 5369891"/>
              <a:gd name="connsiteY15" fmla="*/ 5413411 h 6858000"/>
              <a:gd name="connsiteX16" fmla="*/ 3806731 w 5369891"/>
              <a:gd name="connsiteY16" fmla="*/ 5777584 h 6858000"/>
              <a:gd name="connsiteX17" fmla="*/ 3386427 w 5369891"/>
              <a:gd name="connsiteY17" fmla="*/ 6136402 h 6858000"/>
              <a:gd name="connsiteX18" fmla="*/ 2923617 w 5369891"/>
              <a:gd name="connsiteY18" fmla="*/ 6495219 h 6858000"/>
              <a:gd name="connsiteX19" fmla="*/ 2418307 w 5369891"/>
              <a:gd name="connsiteY19" fmla="*/ 6837971 h 6858000"/>
              <a:gd name="connsiteX20" fmla="*/ 2384720 w 5369891"/>
              <a:gd name="connsiteY20" fmla="*/ 6858000 h 6858000"/>
              <a:gd name="connsiteX21" fmla="*/ 0 w 5369891"/>
              <a:gd name="connsiteY21" fmla="*/ 6858000 h 6858000"/>
              <a:gd name="connsiteX22" fmla="*/ 354557 w 5369891"/>
              <a:gd name="connsiteY22" fmla="*/ 6661240 h 6858000"/>
              <a:gd name="connsiteX23" fmla="*/ 779586 w 5369891"/>
              <a:gd name="connsiteY23" fmla="*/ 6404177 h 6858000"/>
              <a:gd name="connsiteX24" fmla="*/ 1209337 w 5369891"/>
              <a:gd name="connsiteY24" fmla="*/ 6136402 h 6858000"/>
              <a:gd name="connsiteX25" fmla="*/ 1606030 w 5369891"/>
              <a:gd name="connsiteY25" fmla="*/ 5847204 h 6858000"/>
              <a:gd name="connsiteX26" fmla="*/ 1988555 w 5369891"/>
              <a:gd name="connsiteY26" fmla="*/ 5547296 h 6858000"/>
              <a:gd name="connsiteX27" fmla="*/ 2352190 w 5369891"/>
              <a:gd name="connsiteY27" fmla="*/ 5231323 h 6858000"/>
              <a:gd name="connsiteX28" fmla="*/ 2696937 w 5369891"/>
              <a:gd name="connsiteY28" fmla="*/ 4899283 h 6858000"/>
              <a:gd name="connsiteX29" fmla="*/ 3013345 w 5369891"/>
              <a:gd name="connsiteY29" fmla="*/ 4551175 h 6858000"/>
              <a:gd name="connsiteX30" fmla="*/ 3296699 w 5369891"/>
              <a:gd name="connsiteY30" fmla="*/ 4181647 h 6858000"/>
              <a:gd name="connsiteX31" fmla="*/ 3561157 w 5369891"/>
              <a:gd name="connsiteY31" fmla="*/ 3801406 h 6858000"/>
              <a:gd name="connsiteX32" fmla="*/ 3787840 w 5369891"/>
              <a:gd name="connsiteY32" fmla="*/ 3399743 h 6858000"/>
              <a:gd name="connsiteX33" fmla="*/ 3986187 w 5369891"/>
              <a:gd name="connsiteY33" fmla="*/ 2976661 h 6858000"/>
              <a:gd name="connsiteX34" fmla="*/ 4142035 w 5369891"/>
              <a:gd name="connsiteY34" fmla="*/ 2542865 h 6858000"/>
              <a:gd name="connsiteX35" fmla="*/ 4269542 w 5369891"/>
              <a:gd name="connsiteY35" fmla="*/ 2076938 h 6858000"/>
              <a:gd name="connsiteX36" fmla="*/ 4349824 w 5369891"/>
              <a:gd name="connsiteY36" fmla="*/ 1605655 h 6858000"/>
              <a:gd name="connsiteX37" fmla="*/ 4387603 w 5369891"/>
              <a:gd name="connsiteY37" fmla="*/ 1112948 h 6858000"/>
              <a:gd name="connsiteX38" fmla="*/ 4387603 w 5369891"/>
              <a:gd name="connsiteY38" fmla="*/ 598822 h 6858000"/>
              <a:gd name="connsiteX39" fmla="*/ 4330931 w 5369891"/>
              <a:gd name="connsiteY39" fmla="*/ 632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69891" h="6858000">
                <a:moveTo>
                  <a:pt x="4319665" y="0"/>
                </a:moveTo>
                <a:lnTo>
                  <a:pt x="4635609" y="0"/>
                </a:lnTo>
                <a:lnTo>
                  <a:pt x="4770128" y="186449"/>
                </a:lnTo>
                <a:lnTo>
                  <a:pt x="4968475" y="555978"/>
                </a:lnTo>
                <a:lnTo>
                  <a:pt x="5133763" y="946928"/>
                </a:lnTo>
                <a:lnTo>
                  <a:pt x="5261272" y="1359301"/>
                </a:lnTo>
                <a:lnTo>
                  <a:pt x="5332112" y="1771674"/>
                </a:lnTo>
                <a:lnTo>
                  <a:pt x="5369891" y="2205470"/>
                </a:lnTo>
                <a:lnTo>
                  <a:pt x="5369891" y="2633910"/>
                </a:lnTo>
                <a:lnTo>
                  <a:pt x="5322664" y="3067703"/>
                </a:lnTo>
                <a:lnTo>
                  <a:pt x="5232939" y="3501499"/>
                </a:lnTo>
                <a:lnTo>
                  <a:pt x="5095984" y="3935295"/>
                </a:lnTo>
                <a:lnTo>
                  <a:pt x="4921251" y="4353022"/>
                </a:lnTo>
                <a:lnTo>
                  <a:pt x="4722904" y="4706485"/>
                </a:lnTo>
                <a:lnTo>
                  <a:pt x="4477334" y="5065302"/>
                </a:lnTo>
                <a:lnTo>
                  <a:pt x="4170368" y="5413411"/>
                </a:lnTo>
                <a:lnTo>
                  <a:pt x="3806731" y="5777584"/>
                </a:lnTo>
                <a:lnTo>
                  <a:pt x="3386427" y="6136402"/>
                </a:lnTo>
                <a:lnTo>
                  <a:pt x="2923617" y="6495219"/>
                </a:lnTo>
                <a:lnTo>
                  <a:pt x="2418307" y="6837971"/>
                </a:lnTo>
                <a:lnTo>
                  <a:pt x="2384720" y="6858000"/>
                </a:lnTo>
                <a:lnTo>
                  <a:pt x="0" y="6858000"/>
                </a:lnTo>
                <a:lnTo>
                  <a:pt x="354557" y="6661240"/>
                </a:lnTo>
                <a:lnTo>
                  <a:pt x="779586" y="6404177"/>
                </a:lnTo>
                <a:lnTo>
                  <a:pt x="1209337" y="6136402"/>
                </a:lnTo>
                <a:lnTo>
                  <a:pt x="1606030" y="5847204"/>
                </a:lnTo>
                <a:lnTo>
                  <a:pt x="1988555" y="5547296"/>
                </a:lnTo>
                <a:lnTo>
                  <a:pt x="2352190" y="5231323"/>
                </a:lnTo>
                <a:lnTo>
                  <a:pt x="2696937" y="4899283"/>
                </a:lnTo>
                <a:lnTo>
                  <a:pt x="3013345" y="4551175"/>
                </a:lnTo>
                <a:lnTo>
                  <a:pt x="3296699" y="4181647"/>
                </a:lnTo>
                <a:lnTo>
                  <a:pt x="3561157" y="3801406"/>
                </a:lnTo>
                <a:lnTo>
                  <a:pt x="3787840" y="3399743"/>
                </a:lnTo>
                <a:lnTo>
                  <a:pt x="3986187" y="2976661"/>
                </a:lnTo>
                <a:lnTo>
                  <a:pt x="4142035" y="2542865"/>
                </a:lnTo>
                <a:lnTo>
                  <a:pt x="4269542" y="2076938"/>
                </a:lnTo>
                <a:lnTo>
                  <a:pt x="4349824" y="1605655"/>
                </a:lnTo>
                <a:lnTo>
                  <a:pt x="4387603" y="1112948"/>
                </a:lnTo>
                <a:lnTo>
                  <a:pt x="4387603" y="598822"/>
                </a:lnTo>
                <a:lnTo>
                  <a:pt x="4330931" y="63271"/>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Freeform 35">
            <a:extLst>
              <a:ext uri="{FF2B5EF4-FFF2-40B4-BE49-F238E27FC236}">
                <a16:creationId xmlns:a16="http://schemas.microsoft.com/office/drawing/2014/main" id="{FF8C4B01-5CE7-45F4-B491-9D977D55AE23}"/>
              </a:ext>
            </a:extLst>
          </p:cNvPr>
          <p:cNvSpPr/>
          <p:nvPr/>
        </p:nvSpPr>
        <p:spPr>
          <a:xfrm>
            <a:off x="9257408" y="6158652"/>
            <a:ext cx="2934592" cy="699349"/>
          </a:xfrm>
          <a:custGeom>
            <a:avLst/>
            <a:gdLst>
              <a:gd name="connsiteX0" fmla="*/ 2934592 w 2934592"/>
              <a:gd name="connsiteY0" fmla="*/ 692017 h 699349"/>
              <a:gd name="connsiteX1" fmla="*/ 2934592 w 2934592"/>
              <a:gd name="connsiteY1" fmla="*/ 699349 h 699349"/>
              <a:gd name="connsiteX2" fmla="*/ 2886089 w 2934592"/>
              <a:gd name="connsiteY2" fmla="*/ 699349 h 699349"/>
              <a:gd name="connsiteX3" fmla="*/ 2671942 w 2934592"/>
              <a:gd name="connsiteY3" fmla="*/ 0 h 699349"/>
              <a:gd name="connsiteX4" fmla="*/ 2934592 w 2934592"/>
              <a:gd name="connsiteY4" fmla="*/ 35220 h 699349"/>
              <a:gd name="connsiteX5" fmla="*/ 2934592 w 2934592"/>
              <a:gd name="connsiteY5" fmla="*/ 335764 h 699349"/>
              <a:gd name="connsiteX6" fmla="*/ 2782244 w 2934592"/>
              <a:gd name="connsiteY6" fmla="*/ 346795 h 699349"/>
              <a:gd name="connsiteX7" fmla="*/ 2311704 w 2934592"/>
              <a:gd name="connsiteY7" fmla="*/ 417040 h 699349"/>
              <a:gd name="connsiteX8" fmla="*/ 1879773 w 2934592"/>
              <a:gd name="connsiteY8" fmla="*/ 544850 h 699349"/>
              <a:gd name="connsiteX9" fmla="*/ 1501743 w 2934592"/>
              <a:gd name="connsiteY9" fmla="*/ 699349 h 699349"/>
              <a:gd name="connsiteX10" fmla="*/ 0 w 2934592"/>
              <a:gd name="connsiteY10" fmla="*/ 699349 h 699349"/>
              <a:gd name="connsiteX11" fmla="*/ 113544 w 2934592"/>
              <a:gd name="connsiteY11" fmla="*/ 624812 h 699349"/>
              <a:gd name="connsiteX12" fmla="*/ 617066 w 2934592"/>
              <a:gd name="connsiteY12" fmla="*/ 389583 h 699349"/>
              <a:gd name="connsiteX13" fmla="*/ 1136485 w 2934592"/>
              <a:gd name="connsiteY13" fmla="*/ 201389 h 699349"/>
              <a:gd name="connsiteX14" fmla="*/ 1523429 w 2934592"/>
              <a:gd name="connsiteY14" fmla="*/ 98389 h 699349"/>
              <a:gd name="connsiteX15" fmla="*/ 1919050 w 2934592"/>
              <a:gd name="connsiteY15" fmla="*/ 33061 h 699349"/>
              <a:gd name="connsiteX16" fmla="*/ 2301889 w 2934592"/>
              <a:gd name="connsiteY16" fmla="*/ 262 h 69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34592" h="699349">
                <a:moveTo>
                  <a:pt x="2934592" y="692017"/>
                </a:moveTo>
                <a:lnTo>
                  <a:pt x="2934592" y="699349"/>
                </a:lnTo>
                <a:lnTo>
                  <a:pt x="2886089" y="699349"/>
                </a:lnTo>
                <a:close/>
                <a:moveTo>
                  <a:pt x="2671942" y="0"/>
                </a:moveTo>
                <a:lnTo>
                  <a:pt x="2934592" y="35220"/>
                </a:lnTo>
                <a:lnTo>
                  <a:pt x="2934592" y="335764"/>
                </a:lnTo>
                <a:lnTo>
                  <a:pt x="2782244" y="346795"/>
                </a:lnTo>
                <a:lnTo>
                  <a:pt x="2311704" y="417040"/>
                </a:lnTo>
                <a:lnTo>
                  <a:pt x="1879773" y="544850"/>
                </a:lnTo>
                <a:lnTo>
                  <a:pt x="1501743" y="699349"/>
                </a:lnTo>
                <a:lnTo>
                  <a:pt x="0" y="699349"/>
                </a:lnTo>
                <a:lnTo>
                  <a:pt x="113544" y="624812"/>
                </a:lnTo>
                <a:lnTo>
                  <a:pt x="617066" y="389583"/>
                </a:lnTo>
                <a:lnTo>
                  <a:pt x="1136485" y="201389"/>
                </a:lnTo>
                <a:lnTo>
                  <a:pt x="1523429" y="98389"/>
                </a:lnTo>
                <a:lnTo>
                  <a:pt x="1919050" y="33061"/>
                </a:lnTo>
                <a:lnTo>
                  <a:pt x="2301889" y="262"/>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Freeform 36">
            <a:extLst>
              <a:ext uri="{FF2B5EF4-FFF2-40B4-BE49-F238E27FC236}">
                <a16:creationId xmlns:a16="http://schemas.microsoft.com/office/drawing/2014/main" id="{5B8F1847-6FDD-43C7-94C5-1789872A2523}"/>
              </a:ext>
            </a:extLst>
          </p:cNvPr>
          <p:cNvSpPr/>
          <p:nvPr/>
        </p:nvSpPr>
        <p:spPr>
          <a:xfrm>
            <a:off x="9075" y="2111060"/>
            <a:ext cx="8323821" cy="4746941"/>
          </a:xfrm>
          <a:custGeom>
            <a:avLst/>
            <a:gdLst>
              <a:gd name="connsiteX0" fmla="*/ 4625747 w 8323821"/>
              <a:gd name="connsiteY0" fmla="*/ 1731656 h 4746941"/>
              <a:gd name="connsiteX1" fmla="*/ 5031199 w 8323821"/>
              <a:gd name="connsiteY1" fmla="*/ 1737825 h 4746941"/>
              <a:gd name="connsiteX2" fmla="*/ 5435006 w 8323821"/>
              <a:gd name="connsiteY2" fmla="*/ 1789809 h 4746941"/>
              <a:gd name="connsiteX3" fmla="*/ 5834515 w 8323821"/>
              <a:gd name="connsiteY3" fmla="*/ 1892426 h 4746941"/>
              <a:gd name="connsiteX4" fmla="*/ 6202037 w 8323821"/>
              <a:gd name="connsiteY4" fmla="*/ 2052877 h 4746941"/>
              <a:gd name="connsiteX5" fmla="*/ 6567918 w 8323821"/>
              <a:gd name="connsiteY5" fmla="*/ 2259139 h 4746941"/>
              <a:gd name="connsiteX6" fmla="*/ 6908228 w 8323821"/>
              <a:gd name="connsiteY6" fmla="*/ 2500935 h 4746941"/>
              <a:gd name="connsiteX7" fmla="*/ 7226134 w 8323821"/>
              <a:gd name="connsiteY7" fmla="*/ 2793936 h 4746941"/>
              <a:gd name="connsiteX8" fmla="*/ 7520061 w 8323821"/>
              <a:gd name="connsiteY8" fmla="*/ 3130306 h 4746941"/>
              <a:gd name="connsiteX9" fmla="*/ 7787330 w 8323821"/>
              <a:gd name="connsiteY9" fmla="*/ 3514858 h 4746941"/>
              <a:gd name="connsiteX10" fmla="*/ 8020516 w 8323821"/>
              <a:gd name="connsiteY10" fmla="*/ 3928904 h 4746941"/>
              <a:gd name="connsiteX11" fmla="*/ 8189326 w 8323821"/>
              <a:gd name="connsiteY11" fmla="*/ 4330768 h 4746941"/>
              <a:gd name="connsiteX12" fmla="*/ 8323821 w 8323821"/>
              <a:gd name="connsiteY12" fmla="*/ 4746941 h 4746941"/>
              <a:gd name="connsiteX13" fmla="*/ 6706952 w 8323821"/>
              <a:gd name="connsiteY13" fmla="*/ 4746941 h 4746941"/>
              <a:gd name="connsiteX14" fmla="*/ 6623682 w 8323821"/>
              <a:gd name="connsiteY14" fmla="*/ 4547387 h 4746941"/>
              <a:gd name="connsiteX15" fmla="*/ 6399566 w 8323821"/>
              <a:gd name="connsiteY15" fmla="*/ 4106232 h 4746941"/>
              <a:gd name="connsiteX16" fmla="*/ 6142958 w 8323821"/>
              <a:gd name="connsiteY16" fmla="*/ 3702403 h 4746941"/>
              <a:gd name="connsiteX17" fmla="*/ 5844832 w 8323821"/>
              <a:gd name="connsiteY17" fmla="*/ 3309351 h 4746941"/>
              <a:gd name="connsiteX18" fmla="*/ 5515810 w 8323821"/>
              <a:gd name="connsiteY18" fmla="*/ 2961456 h 4746941"/>
              <a:gd name="connsiteX19" fmla="*/ 5145776 w 8323821"/>
              <a:gd name="connsiteY19" fmla="*/ 2644847 h 4746941"/>
              <a:gd name="connsiteX20" fmla="*/ 4737411 w 8323821"/>
              <a:gd name="connsiteY20" fmla="*/ 2354696 h 4746941"/>
              <a:gd name="connsiteX21" fmla="*/ 4280044 w 8323821"/>
              <a:gd name="connsiteY21" fmla="*/ 2110278 h 4746941"/>
              <a:gd name="connsiteX22" fmla="*/ 3781669 w 8323821"/>
              <a:gd name="connsiteY22" fmla="*/ 1897139 h 4746941"/>
              <a:gd name="connsiteX23" fmla="*/ 4201068 w 8323821"/>
              <a:gd name="connsiteY23" fmla="*/ 1792386 h 4746941"/>
              <a:gd name="connsiteX24" fmla="*/ 3104937 w 8323821"/>
              <a:gd name="connsiteY24" fmla="*/ 0 h 4746941"/>
              <a:gd name="connsiteX25" fmla="*/ 3672795 w 8323821"/>
              <a:gd name="connsiteY25" fmla="*/ 739 h 4746941"/>
              <a:gd name="connsiteX26" fmla="*/ 4231011 w 8323821"/>
              <a:gd name="connsiteY26" fmla="*/ 61741 h 4746941"/>
              <a:gd name="connsiteX27" fmla="*/ 4765737 w 8323821"/>
              <a:gd name="connsiteY27" fmla="*/ 186610 h 4746941"/>
              <a:gd name="connsiteX28" fmla="*/ 5289228 w 8323821"/>
              <a:gd name="connsiteY28" fmla="*/ 363892 h 4746941"/>
              <a:gd name="connsiteX29" fmla="*/ 5796656 w 8323821"/>
              <a:gd name="connsiteY29" fmla="*/ 623747 h 4746941"/>
              <a:gd name="connsiteX30" fmla="*/ 6284340 w 8323821"/>
              <a:gd name="connsiteY30" fmla="*/ 929980 h 4746941"/>
              <a:gd name="connsiteX31" fmla="*/ 6623220 w 8323821"/>
              <a:gd name="connsiteY31" fmla="*/ 1184183 h 4746941"/>
              <a:gd name="connsiteX32" fmla="*/ 6943444 w 8323821"/>
              <a:gd name="connsiteY32" fmla="*/ 1472114 h 4746941"/>
              <a:gd name="connsiteX33" fmla="*/ 7233346 w 8323821"/>
              <a:gd name="connsiteY33" fmla="*/ 1772069 h 4746941"/>
              <a:gd name="connsiteX34" fmla="*/ 7492920 w 8323821"/>
              <a:gd name="connsiteY34" fmla="*/ 2084040 h 4746941"/>
              <a:gd name="connsiteX35" fmla="*/ 7714178 w 8323821"/>
              <a:gd name="connsiteY35" fmla="*/ 2422475 h 4746941"/>
              <a:gd name="connsiteX36" fmla="*/ 7903525 w 8323821"/>
              <a:gd name="connsiteY36" fmla="*/ 2765090 h 4746941"/>
              <a:gd name="connsiteX37" fmla="*/ 8052965 w 8323821"/>
              <a:gd name="connsiteY37" fmla="*/ 3126342 h 4746941"/>
              <a:gd name="connsiteX38" fmla="*/ 8171005 w 8323821"/>
              <a:gd name="connsiteY38" fmla="*/ 3512263 h 4746941"/>
              <a:gd name="connsiteX39" fmla="*/ 8119084 w 8323821"/>
              <a:gd name="connsiteY39" fmla="*/ 3381399 h 4746941"/>
              <a:gd name="connsiteX40" fmla="*/ 8062324 w 8323821"/>
              <a:gd name="connsiteY40" fmla="*/ 3280662 h 4746941"/>
              <a:gd name="connsiteX41" fmla="*/ 7708330 w 8323821"/>
              <a:gd name="connsiteY41" fmla="*/ 2807629 h 4746941"/>
              <a:gd name="connsiteX42" fmla="*/ 7342517 w 8323821"/>
              <a:gd name="connsiteY42" fmla="*/ 2420182 h 4746941"/>
              <a:gd name="connsiteX43" fmla="*/ 6966544 w 8323821"/>
              <a:gd name="connsiteY43" fmla="*/ 2072501 h 4746941"/>
              <a:gd name="connsiteX44" fmla="*/ 6579837 w 8323821"/>
              <a:gd name="connsiteY44" fmla="*/ 1797741 h 4746941"/>
              <a:gd name="connsiteX45" fmla="*/ 6184561 w 8323821"/>
              <a:gd name="connsiteY45" fmla="*/ 1570591 h 4746941"/>
              <a:gd name="connsiteX46" fmla="*/ 5778041 w 8323821"/>
              <a:gd name="connsiteY46" fmla="*/ 1395868 h 4746941"/>
              <a:gd name="connsiteX47" fmla="*/ 5361872 w 8323821"/>
              <a:gd name="connsiteY47" fmla="*/ 1281403 h 4746941"/>
              <a:gd name="connsiteX48" fmla="*/ 4946707 w 8323821"/>
              <a:gd name="connsiteY48" fmla="*/ 1207924 h 4746941"/>
              <a:gd name="connsiteX49" fmla="*/ 4520301 w 8323821"/>
              <a:gd name="connsiteY49" fmla="*/ 1186879 h 4746941"/>
              <a:gd name="connsiteX50" fmla="*/ 4086402 w 8323821"/>
              <a:gd name="connsiteY50" fmla="*/ 1200784 h 4746941"/>
              <a:gd name="connsiteX51" fmla="*/ 3652435 w 8323821"/>
              <a:gd name="connsiteY51" fmla="*/ 1268325 h 4746941"/>
              <a:gd name="connsiteX52" fmla="*/ 3222137 w 8323821"/>
              <a:gd name="connsiteY52" fmla="*/ 1372047 h 4746941"/>
              <a:gd name="connsiteX53" fmla="*/ 2777443 w 8323821"/>
              <a:gd name="connsiteY53" fmla="*/ 1512513 h 4746941"/>
              <a:gd name="connsiteX54" fmla="*/ 2341731 w 8323821"/>
              <a:gd name="connsiteY54" fmla="*/ 1679521 h 4746941"/>
              <a:gd name="connsiteX55" fmla="*/ 1897465 w 8323821"/>
              <a:gd name="connsiteY55" fmla="*/ 1894127 h 4746941"/>
              <a:gd name="connsiteX56" fmla="*/ 1455279 w 8323821"/>
              <a:gd name="connsiteY56" fmla="*/ 2137072 h 4746941"/>
              <a:gd name="connsiteX57" fmla="*/ 1013592 w 8323821"/>
              <a:gd name="connsiteY57" fmla="*/ 2400511 h 4746941"/>
              <a:gd name="connsiteX58" fmla="*/ 578247 w 8323821"/>
              <a:gd name="connsiteY58" fmla="*/ 2695300 h 4746941"/>
              <a:gd name="connsiteX59" fmla="*/ 139154 w 8323821"/>
              <a:gd name="connsiteY59" fmla="*/ 3007566 h 4746941"/>
              <a:gd name="connsiteX60" fmla="*/ 0 w 8323821"/>
              <a:gd name="connsiteY60" fmla="*/ 3120991 h 4746941"/>
              <a:gd name="connsiteX61" fmla="*/ 0 w 8323821"/>
              <a:gd name="connsiteY61" fmla="*/ 929817 h 4746941"/>
              <a:gd name="connsiteX62" fmla="*/ 124035 w 8323821"/>
              <a:gd name="connsiteY62" fmla="*/ 862301 h 4746941"/>
              <a:gd name="connsiteX63" fmla="*/ 732180 w 8323821"/>
              <a:gd name="connsiteY63" fmla="*/ 576174 h 4746941"/>
              <a:gd name="connsiteX64" fmla="*/ 1337579 w 8323821"/>
              <a:gd name="connsiteY64" fmla="*/ 348514 h 4746941"/>
              <a:gd name="connsiteX65" fmla="*/ 1935992 w 8323821"/>
              <a:gd name="connsiteY65" fmla="*/ 176297 h 4746941"/>
              <a:gd name="connsiteX66" fmla="*/ 2520493 w 8323821"/>
              <a:gd name="connsiteY66" fmla="*/ 61333 h 474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323821" h="4746941">
                <a:moveTo>
                  <a:pt x="4625747" y="1731656"/>
                </a:moveTo>
                <a:lnTo>
                  <a:pt x="5031199" y="1737825"/>
                </a:lnTo>
                <a:lnTo>
                  <a:pt x="5435006" y="1789809"/>
                </a:lnTo>
                <a:lnTo>
                  <a:pt x="5834515" y="1892426"/>
                </a:lnTo>
                <a:lnTo>
                  <a:pt x="6202037" y="2052877"/>
                </a:lnTo>
                <a:lnTo>
                  <a:pt x="6567918" y="2259139"/>
                </a:lnTo>
                <a:lnTo>
                  <a:pt x="6908228" y="2500935"/>
                </a:lnTo>
                <a:lnTo>
                  <a:pt x="7226134" y="2793936"/>
                </a:lnTo>
                <a:lnTo>
                  <a:pt x="7520061" y="3130306"/>
                </a:lnTo>
                <a:lnTo>
                  <a:pt x="7787330" y="3514858"/>
                </a:lnTo>
                <a:lnTo>
                  <a:pt x="8020516" y="3928904"/>
                </a:lnTo>
                <a:lnTo>
                  <a:pt x="8189326" y="4330768"/>
                </a:lnTo>
                <a:lnTo>
                  <a:pt x="8323821" y="4746941"/>
                </a:lnTo>
                <a:lnTo>
                  <a:pt x="6706952" y="4746941"/>
                </a:lnTo>
                <a:lnTo>
                  <a:pt x="6623682" y="4547387"/>
                </a:lnTo>
                <a:lnTo>
                  <a:pt x="6399566" y="4106232"/>
                </a:lnTo>
                <a:lnTo>
                  <a:pt x="6142958" y="3702403"/>
                </a:lnTo>
                <a:lnTo>
                  <a:pt x="5844832" y="3309351"/>
                </a:lnTo>
                <a:lnTo>
                  <a:pt x="5515810" y="2961456"/>
                </a:lnTo>
                <a:lnTo>
                  <a:pt x="5145776" y="2644847"/>
                </a:lnTo>
                <a:lnTo>
                  <a:pt x="4737411" y="2354696"/>
                </a:lnTo>
                <a:lnTo>
                  <a:pt x="4280044" y="2110278"/>
                </a:lnTo>
                <a:lnTo>
                  <a:pt x="3781669" y="1897139"/>
                </a:lnTo>
                <a:lnTo>
                  <a:pt x="4201068" y="1792386"/>
                </a:lnTo>
                <a:close/>
                <a:moveTo>
                  <a:pt x="3104937" y="0"/>
                </a:moveTo>
                <a:lnTo>
                  <a:pt x="3672795" y="739"/>
                </a:lnTo>
                <a:lnTo>
                  <a:pt x="4231011" y="61741"/>
                </a:lnTo>
                <a:lnTo>
                  <a:pt x="4765737" y="186610"/>
                </a:lnTo>
                <a:lnTo>
                  <a:pt x="5289228" y="363892"/>
                </a:lnTo>
                <a:lnTo>
                  <a:pt x="5796656" y="623747"/>
                </a:lnTo>
                <a:lnTo>
                  <a:pt x="6284340" y="929980"/>
                </a:lnTo>
                <a:lnTo>
                  <a:pt x="6623220" y="1184183"/>
                </a:lnTo>
                <a:lnTo>
                  <a:pt x="6943444" y="1472114"/>
                </a:lnTo>
                <a:lnTo>
                  <a:pt x="7233346" y="1772069"/>
                </a:lnTo>
                <a:lnTo>
                  <a:pt x="7492920" y="2084040"/>
                </a:lnTo>
                <a:lnTo>
                  <a:pt x="7714178" y="2422475"/>
                </a:lnTo>
                <a:lnTo>
                  <a:pt x="7903525" y="2765090"/>
                </a:lnTo>
                <a:lnTo>
                  <a:pt x="8052965" y="3126342"/>
                </a:lnTo>
                <a:lnTo>
                  <a:pt x="8171005" y="3512263"/>
                </a:lnTo>
                <a:lnTo>
                  <a:pt x="8119084" y="3381399"/>
                </a:lnTo>
                <a:lnTo>
                  <a:pt x="8062324" y="3280662"/>
                </a:lnTo>
                <a:lnTo>
                  <a:pt x="7708330" y="2807629"/>
                </a:lnTo>
                <a:lnTo>
                  <a:pt x="7342517" y="2420182"/>
                </a:lnTo>
                <a:lnTo>
                  <a:pt x="6966544" y="2072501"/>
                </a:lnTo>
                <a:lnTo>
                  <a:pt x="6579837" y="1797741"/>
                </a:lnTo>
                <a:lnTo>
                  <a:pt x="6184561" y="1570591"/>
                </a:lnTo>
                <a:lnTo>
                  <a:pt x="5778041" y="1395868"/>
                </a:lnTo>
                <a:lnTo>
                  <a:pt x="5361872" y="1281403"/>
                </a:lnTo>
                <a:lnTo>
                  <a:pt x="4946707" y="1207924"/>
                </a:lnTo>
                <a:lnTo>
                  <a:pt x="4520301" y="1186879"/>
                </a:lnTo>
                <a:lnTo>
                  <a:pt x="4086402" y="1200784"/>
                </a:lnTo>
                <a:lnTo>
                  <a:pt x="3652435" y="1268325"/>
                </a:lnTo>
                <a:lnTo>
                  <a:pt x="3222137" y="1372047"/>
                </a:lnTo>
                <a:lnTo>
                  <a:pt x="2777443" y="1512513"/>
                </a:lnTo>
                <a:lnTo>
                  <a:pt x="2341731" y="1679521"/>
                </a:lnTo>
                <a:lnTo>
                  <a:pt x="1897465" y="1894127"/>
                </a:lnTo>
                <a:lnTo>
                  <a:pt x="1455279" y="2137072"/>
                </a:lnTo>
                <a:lnTo>
                  <a:pt x="1013592" y="2400511"/>
                </a:lnTo>
                <a:lnTo>
                  <a:pt x="578247" y="2695300"/>
                </a:lnTo>
                <a:lnTo>
                  <a:pt x="139154" y="3007566"/>
                </a:lnTo>
                <a:lnTo>
                  <a:pt x="0" y="3120991"/>
                </a:lnTo>
                <a:lnTo>
                  <a:pt x="0" y="929817"/>
                </a:lnTo>
                <a:lnTo>
                  <a:pt x="124035" y="862301"/>
                </a:lnTo>
                <a:lnTo>
                  <a:pt x="732180" y="576174"/>
                </a:lnTo>
                <a:lnTo>
                  <a:pt x="1337579" y="348514"/>
                </a:lnTo>
                <a:lnTo>
                  <a:pt x="1935992" y="176297"/>
                </a:lnTo>
                <a:lnTo>
                  <a:pt x="2520493" y="61333"/>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60" name="Group 87">
            <a:extLst>
              <a:ext uri="{FF2B5EF4-FFF2-40B4-BE49-F238E27FC236}">
                <a16:creationId xmlns:a16="http://schemas.microsoft.com/office/drawing/2014/main" id="{0DCF7F1F-27C0-4041-8791-9BFA6EE43FEC}"/>
              </a:ext>
            </a:extLst>
          </p:cNvPr>
          <p:cNvGrpSpPr>
            <a:grpSpLocks/>
          </p:cNvGrpSpPr>
          <p:nvPr userDrawn="1"/>
        </p:nvGrpSpPr>
        <p:grpSpPr bwMode="auto">
          <a:xfrm>
            <a:off x="881093" y="6553200"/>
            <a:ext cx="3463925" cy="127000"/>
            <a:chOff x="732693" y="6371356"/>
            <a:chExt cx="2371790" cy="88718"/>
          </a:xfrm>
        </p:grpSpPr>
        <p:sp>
          <p:nvSpPr>
            <p:cNvPr id="61" name="Freeform 6">
              <a:extLst>
                <a:ext uri="{FF2B5EF4-FFF2-40B4-BE49-F238E27FC236}">
                  <a16:creationId xmlns:a16="http://schemas.microsoft.com/office/drawing/2014/main" id="{7F7DE461-BF6D-4C04-AFD6-06049880CC56}"/>
                </a:ext>
              </a:extLst>
            </p:cNvPr>
            <p:cNvSpPr>
              <a:spLocks/>
            </p:cNvSpPr>
            <p:nvPr userDrawn="1"/>
          </p:nvSpPr>
          <p:spPr bwMode="auto">
            <a:xfrm>
              <a:off x="732693" y="6372465"/>
              <a:ext cx="130438" cy="86500"/>
            </a:xfrm>
            <a:custGeom>
              <a:avLst/>
              <a:gdLst>
                <a:gd name="T0" fmla="*/ 36795025 w 204"/>
                <a:gd name="T1" fmla="*/ 0 h 136"/>
                <a:gd name="T2" fmla="*/ 47015866 w 204"/>
                <a:gd name="T3" fmla="*/ 0 h 136"/>
                <a:gd name="T4" fmla="*/ 59280874 w 204"/>
                <a:gd name="T5" fmla="*/ 37217261 h 136"/>
                <a:gd name="T6" fmla="*/ 70728727 w 204"/>
                <a:gd name="T7" fmla="*/ 0 h 136"/>
                <a:gd name="T8" fmla="*/ 83402313 w 204"/>
                <a:gd name="T9" fmla="*/ 0 h 136"/>
                <a:gd name="T10" fmla="*/ 65004800 w 204"/>
                <a:gd name="T11" fmla="*/ 55016544 h 136"/>
                <a:gd name="T12" fmla="*/ 53966165 w 204"/>
                <a:gd name="T13" fmla="*/ 55016544 h 136"/>
                <a:gd name="T14" fmla="*/ 41701156 w 204"/>
                <a:gd name="T15" fmla="*/ 19417342 h 136"/>
                <a:gd name="T16" fmla="*/ 29436148 w 204"/>
                <a:gd name="T17" fmla="*/ 55016544 h 136"/>
                <a:gd name="T18" fmla="*/ 18806090 w 204"/>
                <a:gd name="T19" fmla="*/ 55016544 h 136"/>
                <a:gd name="T20" fmla="*/ 0 w 204"/>
                <a:gd name="T21" fmla="*/ 0 h 136"/>
                <a:gd name="T22" fmla="*/ 13082804 w 204"/>
                <a:gd name="T23" fmla="*/ 0 h 136"/>
                <a:gd name="T24" fmla="*/ 24530017 w 204"/>
                <a:gd name="T25" fmla="*/ 37217261 h 136"/>
                <a:gd name="T26" fmla="*/ 36795025 w 204"/>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4" h="136">
                  <a:moveTo>
                    <a:pt x="90" y="0"/>
                  </a:moveTo>
                  <a:lnTo>
                    <a:pt x="115" y="0"/>
                  </a:lnTo>
                  <a:lnTo>
                    <a:pt x="145" y="92"/>
                  </a:lnTo>
                  <a:lnTo>
                    <a:pt x="173" y="0"/>
                  </a:lnTo>
                  <a:lnTo>
                    <a:pt x="204" y="0"/>
                  </a:lnTo>
                  <a:lnTo>
                    <a:pt x="159" y="136"/>
                  </a:lnTo>
                  <a:lnTo>
                    <a:pt x="132" y="136"/>
                  </a:lnTo>
                  <a:lnTo>
                    <a:pt x="102" y="48"/>
                  </a:lnTo>
                  <a:lnTo>
                    <a:pt x="72" y="136"/>
                  </a:lnTo>
                  <a:lnTo>
                    <a:pt x="46" y="136"/>
                  </a:lnTo>
                  <a:lnTo>
                    <a:pt x="0" y="0"/>
                  </a:lnTo>
                  <a:lnTo>
                    <a:pt x="32" y="0"/>
                  </a:lnTo>
                  <a:lnTo>
                    <a:pt x="60" y="92"/>
                  </a:lnTo>
                  <a:lnTo>
                    <a:pt x="9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2" name="Freeform 7">
              <a:extLst>
                <a:ext uri="{FF2B5EF4-FFF2-40B4-BE49-F238E27FC236}">
                  <a16:creationId xmlns:a16="http://schemas.microsoft.com/office/drawing/2014/main" id="{E6AECDDA-B627-40DB-8E8F-6E02A64A0ACA}"/>
                </a:ext>
              </a:extLst>
            </p:cNvPr>
            <p:cNvSpPr>
              <a:spLocks noEditPoints="1"/>
            </p:cNvSpPr>
            <p:nvPr userDrawn="1"/>
          </p:nvSpPr>
          <p:spPr bwMode="auto">
            <a:xfrm>
              <a:off x="866391" y="6371356"/>
              <a:ext cx="92394" cy="88718"/>
            </a:xfrm>
            <a:custGeom>
              <a:avLst/>
              <a:gdLst>
                <a:gd name="T0" fmla="*/ 29641150 w 144"/>
                <a:gd name="T1" fmla="*/ 11406326 h 139"/>
                <a:gd name="T2" fmla="*/ 23877433 w 144"/>
                <a:gd name="T3" fmla="*/ 11814174 h 139"/>
                <a:gd name="T4" fmla="*/ 19348844 w 144"/>
                <a:gd name="T5" fmla="*/ 14258068 h 139"/>
                <a:gd name="T6" fmla="*/ 16055382 w 144"/>
                <a:gd name="T7" fmla="*/ 18332075 h 139"/>
                <a:gd name="T8" fmla="*/ 13585768 w 144"/>
                <a:gd name="T9" fmla="*/ 22813291 h 139"/>
                <a:gd name="T10" fmla="*/ 13173845 w 144"/>
                <a:gd name="T11" fmla="*/ 28108926 h 139"/>
                <a:gd name="T12" fmla="*/ 13173845 w 144"/>
                <a:gd name="T13" fmla="*/ 28108926 h 139"/>
                <a:gd name="T14" fmla="*/ 13585768 w 144"/>
                <a:gd name="T15" fmla="*/ 33811770 h 139"/>
                <a:gd name="T16" fmla="*/ 16055382 w 144"/>
                <a:gd name="T17" fmla="*/ 38700834 h 139"/>
                <a:gd name="T18" fmla="*/ 19348844 w 144"/>
                <a:gd name="T19" fmla="*/ 41959784 h 139"/>
                <a:gd name="T20" fmla="*/ 23877433 w 144"/>
                <a:gd name="T21" fmla="*/ 44810887 h 139"/>
                <a:gd name="T22" fmla="*/ 29641150 w 144"/>
                <a:gd name="T23" fmla="*/ 45625944 h 139"/>
                <a:gd name="T24" fmla="*/ 34992944 w 144"/>
                <a:gd name="T25" fmla="*/ 44810887 h 139"/>
                <a:gd name="T26" fmla="*/ 39521534 w 144"/>
                <a:gd name="T27" fmla="*/ 41959784 h 139"/>
                <a:gd name="T28" fmla="*/ 43226918 w 144"/>
                <a:gd name="T29" fmla="*/ 38700834 h 139"/>
                <a:gd name="T30" fmla="*/ 45696533 w 144"/>
                <a:gd name="T31" fmla="*/ 33811770 h 139"/>
                <a:gd name="T32" fmla="*/ 46108456 w 144"/>
                <a:gd name="T33" fmla="*/ 28108926 h 139"/>
                <a:gd name="T34" fmla="*/ 46108456 w 144"/>
                <a:gd name="T35" fmla="*/ 28108926 h 139"/>
                <a:gd name="T36" fmla="*/ 45696533 w 144"/>
                <a:gd name="T37" fmla="*/ 22813291 h 139"/>
                <a:gd name="T38" fmla="*/ 43226918 w 144"/>
                <a:gd name="T39" fmla="*/ 18332075 h 139"/>
                <a:gd name="T40" fmla="*/ 39521534 w 144"/>
                <a:gd name="T41" fmla="*/ 14258068 h 139"/>
                <a:gd name="T42" fmla="*/ 34992944 w 144"/>
                <a:gd name="T43" fmla="*/ 11814174 h 139"/>
                <a:gd name="T44" fmla="*/ 29641150 w 144"/>
                <a:gd name="T45" fmla="*/ 11406326 h 139"/>
                <a:gd name="T46" fmla="*/ 29641150 w 144"/>
                <a:gd name="T47" fmla="*/ 0 h 139"/>
                <a:gd name="T48" fmla="*/ 37463201 w 144"/>
                <a:gd name="T49" fmla="*/ 815057 h 139"/>
                <a:gd name="T50" fmla="*/ 44462046 w 144"/>
                <a:gd name="T51" fmla="*/ 3666160 h 139"/>
                <a:gd name="T52" fmla="*/ 50637045 w 144"/>
                <a:gd name="T53" fmla="*/ 8147376 h 139"/>
                <a:gd name="T54" fmla="*/ 55165634 w 144"/>
                <a:gd name="T55" fmla="*/ 13850858 h 139"/>
                <a:gd name="T56" fmla="*/ 58047172 w 144"/>
                <a:gd name="T57" fmla="*/ 20775968 h 139"/>
                <a:gd name="T58" fmla="*/ 59282300 w 144"/>
                <a:gd name="T59" fmla="*/ 28108926 h 139"/>
                <a:gd name="T60" fmla="*/ 59282300 w 144"/>
                <a:gd name="T61" fmla="*/ 28108926 h 139"/>
                <a:gd name="T62" fmla="*/ 58047172 w 144"/>
                <a:gd name="T63" fmla="*/ 35849093 h 139"/>
                <a:gd name="T64" fmla="*/ 55165634 w 144"/>
                <a:gd name="T65" fmla="*/ 42774203 h 139"/>
                <a:gd name="T66" fmla="*/ 50637045 w 144"/>
                <a:gd name="T67" fmla="*/ 48070476 h 139"/>
                <a:gd name="T68" fmla="*/ 44462046 w 144"/>
                <a:gd name="T69" fmla="*/ 52551054 h 139"/>
                <a:gd name="T70" fmla="*/ 37463201 w 144"/>
                <a:gd name="T71" fmla="*/ 55402795 h 139"/>
                <a:gd name="T72" fmla="*/ 29641150 w 144"/>
                <a:gd name="T73" fmla="*/ 56625061 h 139"/>
                <a:gd name="T74" fmla="*/ 21407818 w 144"/>
                <a:gd name="T75" fmla="*/ 55402795 h 139"/>
                <a:gd name="T76" fmla="*/ 14408973 w 144"/>
                <a:gd name="T77" fmla="*/ 52551054 h 139"/>
                <a:gd name="T78" fmla="*/ 8645255 w 144"/>
                <a:gd name="T79" fmla="*/ 48477685 h 139"/>
                <a:gd name="T80" fmla="*/ 4116666 w 144"/>
                <a:gd name="T81" fmla="*/ 42774203 h 139"/>
                <a:gd name="T82" fmla="*/ 823205 w 144"/>
                <a:gd name="T83" fmla="*/ 36256302 h 139"/>
                <a:gd name="T84" fmla="*/ 0 w 144"/>
                <a:gd name="T85" fmla="*/ 28108926 h 139"/>
                <a:gd name="T86" fmla="*/ 0 w 144"/>
                <a:gd name="T87" fmla="*/ 28108926 h 139"/>
                <a:gd name="T88" fmla="*/ 823205 w 144"/>
                <a:gd name="T89" fmla="*/ 20775968 h 139"/>
                <a:gd name="T90" fmla="*/ 4116666 w 144"/>
                <a:gd name="T91" fmla="*/ 13850858 h 139"/>
                <a:gd name="T92" fmla="*/ 8645255 w 144"/>
                <a:gd name="T93" fmla="*/ 8147376 h 139"/>
                <a:gd name="T94" fmla="*/ 14408973 w 144"/>
                <a:gd name="T95" fmla="*/ 3666160 h 139"/>
                <a:gd name="T96" fmla="*/ 21407818 w 144"/>
                <a:gd name="T97" fmla="*/ 815057 h 139"/>
                <a:gd name="T98" fmla="*/ 29641150 w 144"/>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4" h="139">
                  <a:moveTo>
                    <a:pt x="72" y="28"/>
                  </a:moveTo>
                  <a:lnTo>
                    <a:pt x="58" y="29"/>
                  </a:lnTo>
                  <a:lnTo>
                    <a:pt x="47" y="35"/>
                  </a:lnTo>
                  <a:lnTo>
                    <a:pt x="39" y="45"/>
                  </a:lnTo>
                  <a:lnTo>
                    <a:pt x="33" y="56"/>
                  </a:lnTo>
                  <a:lnTo>
                    <a:pt x="32" y="69"/>
                  </a:lnTo>
                  <a:lnTo>
                    <a:pt x="33" y="83"/>
                  </a:lnTo>
                  <a:lnTo>
                    <a:pt x="39" y="95"/>
                  </a:lnTo>
                  <a:lnTo>
                    <a:pt x="47" y="103"/>
                  </a:lnTo>
                  <a:lnTo>
                    <a:pt x="58" y="110"/>
                  </a:lnTo>
                  <a:lnTo>
                    <a:pt x="72" y="112"/>
                  </a:lnTo>
                  <a:lnTo>
                    <a:pt x="85" y="110"/>
                  </a:lnTo>
                  <a:lnTo>
                    <a:pt x="96" y="103"/>
                  </a:lnTo>
                  <a:lnTo>
                    <a:pt x="105" y="95"/>
                  </a:lnTo>
                  <a:lnTo>
                    <a:pt x="111" y="83"/>
                  </a:lnTo>
                  <a:lnTo>
                    <a:pt x="112" y="69"/>
                  </a:lnTo>
                  <a:lnTo>
                    <a:pt x="111" y="56"/>
                  </a:lnTo>
                  <a:lnTo>
                    <a:pt x="105" y="45"/>
                  </a:lnTo>
                  <a:lnTo>
                    <a:pt x="96" y="35"/>
                  </a:lnTo>
                  <a:lnTo>
                    <a:pt x="85" y="29"/>
                  </a:lnTo>
                  <a:lnTo>
                    <a:pt x="72" y="28"/>
                  </a:lnTo>
                  <a:close/>
                  <a:moveTo>
                    <a:pt x="72" y="0"/>
                  </a:moveTo>
                  <a:lnTo>
                    <a:pt x="91" y="2"/>
                  </a:lnTo>
                  <a:lnTo>
                    <a:pt x="108" y="9"/>
                  </a:lnTo>
                  <a:lnTo>
                    <a:pt x="123" y="20"/>
                  </a:lnTo>
                  <a:lnTo>
                    <a:pt x="134" y="34"/>
                  </a:lnTo>
                  <a:lnTo>
                    <a:pt x="141" y="51"/>
                  </a:lnTo>
                  <a:lnTo>
                    <a:pt x="144" y="69"/>
                  </a:lnTo>
                  <a:lnTo>
                    <a:pt x="141" y="88"/>
                  </a:lnTo>
                  <a:lnTo>
                    <a:pt x="134" y="105"/>
                  </a:lnTo>
                  <a:lnTo>
                    <a:pt x="123" y="118"/>
                  </a:lnTo>
                  <a:lnTo>
                    <a:pt x="108" y="129"/>
                  </a:lnTo>
                  <a:lnTo>
                    <a:pt x="91" y="136"/>
                  </a:lnTo>
                  <a:lnTo>
                    <a:pt x="72" y="139"/>
                  </a:lnTo>
                  <a:lnTo>
                    <a:pt x="52" y="136"/>
                  </a:lnTo>
                  <a:lnTo>
                    <a:pt x="35" y="129"/>
                  </a:lnTo>
                  <a:lnTo>
                    <a:pt x="21" y="119"/>
                  </a:lnTo>
                  <a:lnTo>
                    <a:pt x="10" y="105"/>
                  </a:lnTo>
                  <a:lnTo>
                    <a:pt x="2" y="89"/>
                  </a:lnTo>
                  <a:lnTo>
                    <a:pt x="0" y="69"/>
                  </a:lnTo>
                  <a:lnTo>
                    <a:pt x="2" y="51"/>
                  </a:lnTo>
                  <a:lnTo>
                    <a:pt x="10" y="34"/>
                  </a:lnTo>
                  <a:lnTo>
                    <a:pt x="21" y="20"/>
                  </a:lnTo>
                  <a:lnTo>
                    <a:pt x="35" y="9"/>
                  </a:lnTo>
                  <a:lnTo>
                    <a:pt x="52" y="2"/>
                  </a:lnTo>
                  <a:lnTo>
                    <a:pt x="7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3" name="Freeform 8">
              <a:extLst>
                <a:ext uri="{FF2B5EF4-FFF2-40B4-BE49-F238E27FC236}">
                  <a16:creationId xmlns:a16="http://schemas.microsoft.com/office/drawing/2014/main" id="{9DFA66EA-1063-4515-A177-CF9F13E34F41}"/>
                </a:ext>
              </a:extLst>
            </p:cNvPr>
            <p:cNvSpPr>
              <a:spLocks noEditPoints="1"/>
            </p:cNvSpPr>
            <p:nvPr userDrawn="1"/>
          </p:nvSpPr>
          <p:spPr bwMode="auto">
            <a:xfrm>
              <a:off x="974003" y="6372465"/>
              <a:ext cx="73915" cy="85391"/>
            </a:xfrm>
            <a:custGeom>
              <a:avLst/>
              <a:gdLst>
                <a:gd name="T0" fmla="*/ 11774787 w 116"/>
                <a:gd name="T1" fmla="*/ 10964459 h 134"/>
                <a:gd name="T2" fmla="*/ 11774787 w 116"/>
                <a:gd name="T3" fmla="*/ 26801304 h 134"/>
                <a:gd name="T4" fmla="*/ 23955469 w 116"/>
                <a:gd name="T5" fmla="*/ 26801304 h 134"/>
                <a:gd name="T6" fmla="*/ 28827487 w 116"/>
                <a:gd name="T7" fmla="*/ 25989452 h 134"/>
                <a:gd name="T8" fmla="*/ 32481819 w 116"/>
                <a:gd name="T9" fmla="*/ 22740770 h 134"/>
                <a:gd name="T10" fmla="*/ 33293610 w 116"/>
                <a:gd name="T11" fmla="*/ 19086163 h 134"/>
                <a:gd name="T12" fmla="*/ 33293610 w 116"/>
                <a:gd name="T13" fmla="*/ 19086163 h 134"/>
                <a:gd name="T14" fmla="*/ 32887715 w 116"/>
                <a:gd name="T15" fmla="*/ 15430918 h 134"/>
                <a:gd name="T16" fmla="*/ 30857601 w 116"/>
                <a:gd name="T17" fmla="*/ 12994726 h 134"/>
                <a:gd name="T18" fmla="*/ 28015697 w 116"/>
                <a:gd name="T19" fmla="*/ 11370385 h 134"/>
                <a:gd name="T20" fmla="*/ 23955469 w 116"/>
                <a:gd name="T21" fmla="*/ 10964459 h 134"/>
                <a:gd name="T22" fmla="*/ 11774787 w 116"/>
                <a:gd name="T23" fmla="*/ 10964459 h 134"/>
                <a:gd name="T24" fmla="*/ 0 w 116"/>
                <a:gd name="T25" fmla="*/ 0 h 134"/>
                <a:gd name="T26" fmla="*/ 24767260 w 116"/>
                <a:gd name="T27" fmla="*/ 0 h 134"/>
                <a:gd name="T28" fmla="*/ 31263496 w 116"/>
                <a:gd name="T29" fmla="*/ 405926 h 134"/>
                <a:gd name="T30" fmla="*/ 36542047 w 116"/>
                <a:gd name="T31" fmla="*/ 2436192 h 134"/>
                <a:gd name="T32" fmla="*/ 40602274 w 116"/>
                <a:gd name="T33" fmla="*/ 5684874 h 134"/>
                <a:gd name="T34" fmla="*/ 43038283 w 116"/>
                <a:gd name="T35" fmla="*/ 8933555 h 134"/>
                <a:gd name="T36" fmla="*/ 44662502 w 116"/>
                <a:gd name="T37" fmla="*/ 13400652 h 134"/>
                <a:gd name="T38" fmla="*/ 45474292 w 116"/>
                <a:gd name="T39" fmla="*/ 17867748 h 134"/>
                <a:gd name="T40" fmla="*/ 45474292 w 116"/>
                <a:gd name="T41" fmla="*/ 18273674 h 134"/>
                <a:gd name="T42" fmla="*/ 44662502 w 116"/>
                <a:gd name="T43" fmla="*/ 24365111 h 134"/>
                <a:gd name="T44" fmla="*/ 42226493 w 116"/>
                <a:gd name="T45" fmla="*/ 29238133 h 134"/>
                <a:gd name="T46" fmla="*/ 38166265 w 116"/>
                <a:gd name="T47" fmla="*/ 32892741 h 134"/>
                <a:gd name="T48" fmla="*/ 33699505 w 116"/>
                <a:gd name="T49" fmla="*/ 35328933 h 134"/>
                <a:gd name="T50" fmla="*/ 47098511 w 116"/>
                <a:gd name="T51" fmla="*/ 54415096 h 134"/>
                <a:gd name="T52" fmla="*/ 32887715 w 116"/>
                <a:gd name="T53" fmla="*/ 54415096 h 134"/>
                <a:gd name="T54" fmla="*/ 21519460 w 116"/>
                <a:gd name="T55" fmla="*/ 37359837 h 134"/>
                <a:gd name="T56" fmla="*/ 11774787 w 116"/>
                <a:gd name="T57" fmla="*/ 37359837 h 134"/>
                <a:gd name="T58" fmla="*/ 11774787 w 116"/>
                <a:gd name="T59" fmla="*/ 54415096 h 134"/>
                <a:gd name="T60" fmla="*/ 0 w 116"/>
                <a:gd name="T61" fmla="*/ 54415096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9" y="66"/>
                  </a:lnTo>
                  <a:lnTo>
                    <a:pt x="71" y="64"/>
                  </a:lnTo>
                  <a:lnTo>
                    <a:pt x="80" y="56"/>
                  </a:lnTo>
                  <a:lnTo>
                    <a:pt x="82" y="47"/>
                  </a:lnTo>
                  <a:lnTo>
                    <a:pt x="81" y="38"/>
                  </a:lnTo>
                  <a:lnTo>
                    <a:pt x="76" y="32"/>
                  </a:lnTo>
                  <a:lnTo>
                    <a:pt x="69" y="28"/>
                  </a:lnTo>
                  <a:lnTo>
                    <a:pt x="59" y="27"/>
                  </a:lnTo>
                  <a:lnTo>
                    <a:pt x="29" y="27"/>
                  </a:lnTo>
                  <a:close/>
                  <a:moveTo>
                    <a:pt x="0" y="0"/>
                  </a:moveTo>
                  <a:lnTo>
                    <a:pt x="61" y="0"/>
                  </a:lnTo>
                  <a:lnTo>
                    <a:pt x="77" y="1"/>
                  </a:lnTo>
                  <a:lnTo>
                    <a:pt x="90" y="6"/>
                  </a:lnTo>
                  <a:lnTo>
                    <a:pt x="100" y="14"/>
                  </a:lnTo>
                  <a:lnTo>
                    <a:pt x="106" y="22"/>
                  </a:lnTo>
                  <a:lnTo>
                    <a:pt x="110" y="33"/>
                  </a:lnTo>
                  <a:lnTo>
                    <a:pt x="112" y="44"/>
                  </a:lnTo>
                  <a:lnTo>
                    <a:pt x="112" y="45"/>
                  </a:lnTo>
                  <a:lnTo>
                    <a:pt x="110" y="60"/>
                  </a:lnTo>
                  <a:lnTo>
                    <a:pt x="104" y="72"/>
                  </a:lnTo>
                  <a:lnTo>
                    <a:pt x="94" y="81"/>
                  </a:lnTo>
                  <a:lnTo>
                    <a:pt x="83" y="87"/>
                  </a:lnTo>
                  <a:lnTo>
                    <a:pt x="116" y="134"/>
                  </a:lnTo>
                  <a:lnTo>
                    <a:pt x="81" y="134"/>
                  </a:lnTo>
                  <a:lnTo>
                    <a:pt x="53"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4" name="Freeform 9">
              <a:extLst>
                <a:ext uri="{FF2B5EF4-FFF2-40B4-BE49-F238E27FC236}">
                  <a16:creationId xmlns:a16="http://schemas.microsoft.com/office/drawing/2014/main" id="{62AC155D-923D-471D-B098-E92A8EC425F0}"/>
                </a:ext>
              </a:extLst>
            </p:cNvPr>
            <p:cNvSpPr>
              <a:spLocks/>
            </p:cNvSpPr>
            <p:nvPr userDrawn="1"/>
          </p:nvSpPr>
          <p:spPr bwMode="auto">
            <a:xfrm>
              <a:off x="1060961" y="6372465"/>
              <a:ext cx="61958" cy="85391"/>
            </a:xfrm>
            <a:custGeom>
              <a:avLst/>
              <a:gdLst>
                <a:gd name="T0" fmla="*/ 0 w 96"/>
                <a:gd name="T1" fmla="*/ 0 h 134"/>
                <a:gd name="T2" fmla="*/ 12079228 w 96"/>
                <a:gd name="T3" fmla="*/ 0 h 134"/>
                <a:gd name="T4" fmla="*/ 12079228 w 96"/>
                <a:gd name="T5" fmla="*/ 43857200 h 134"/>
                <a:gd name="T6" fmla="*/ 39987435 w 96"/>
                <a:gd name="T7" fmla="*/ 43857200 h 134"/>
                <a:gd name="T8" fmla="*/ 39987435 w 96"/>
                <a:gd name="T9" fmla="*/ 54415096 h 134"/>
                <a:gd name="T10" fmla="*/ 0 w 96"/>
                <a:gd name="T11" fmla="*/ 54415096 h 134"/>
                <a:gd name="T12" fmla="*/ 0 w 96"/>
                <a:gd name="T13" fmla="*/ 0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134">
                  <a:moveTo>
                    <a:pt x="0" y="0"/>
                  </a:moveTo>
                  <a:lnTo>
                    <a:pt x="29" y="0"/>
                  </a:lnTo>
                  <a:lnTo>
                    <a:pt x="29" y="108"/>
                  </a:lnTo>
                  <a:lnTo>
                    <a:pt x="96" y="108"/>
                  </a:lnTo>
                  <a:lnTo>
                    <a:pt x="96"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5" name="Freeform 10">
              <a:extLst>
                <a:ext uri="{FF2B5EF4-FFF2-40B4-BE49-F238E27FC236}">
                  <a16:creationId xmlns:a16="http://schemas.microsoft.com/office/drawing/2014/main" id="{7B414AE7-7427-480F-A945-DC250C68AB8D}"/>
                </a:ext>
              </a:extLst>
            </p:cNvPr>
            <p:cNvSpPr>
              <a:spLocks noEditPoints="1"/>
            </p:cNvSpPr>
            <p:nvPr userDrawn="1"/>
          </p:nvSpPr>
          <p:spPr bwMode="auto">
            <a:xfrm>
              <a:off x="1135962" y="6372465"/>
              <a:ext cx="78263" cy="85391"/>
            </a:xfrm>
            <a:custGeom>
              <a:avLst/>
              <a:gdLst>
                <a:gd name="T0" fmla="*/ 11740723 w 123"/>
                <a:gd name="T1" fmla="*/ 10964459 h 134"/>
                <a:gd name="T2" fmla="*/ 11740723 w 123"/>
                <a:gd name="T3" fmla="*/ 43857200 h 134"/>
                <a:gd name="T4" fmla="*/ 21052747 w 123"/>
                <a:gd name="T5" fmla="*/ 43857200 h 134"/>
                <a:gd name="T6" fmla="*/ 27530124 w 123"/>
                <a:gd name="T7" fmla="*/ 42638785 h 134"/>
                <a:gd name="T8" fmla="*/ 33198147 w 123"/>
                <a:gd name="T9" fmla="*/ 39390104 h 134"/>
                <a:gd name="T10" fmla="*/ 36437471 w 123"/>
                <a:gd name="T11" fmla="*/ 34111156 h 134"/>
                <a:gd name="T12" fmla="*/ 37651502 w 123"/>
                <a:gd name="T13" fmla="*/ 27207867 h 134"/>
                <a:gd name="T14" fmla="*/ 37651502 w 123"/>
                <a:gd name="T15" fmla="*/ 27207867 h 134"/>
                <a:gd name="T16" fmla="*/ 36437471 w 123"/>
                <a:gd name="T17" fmla="*/ 20710504 h 134"/>
                <a:gd name="T18" fmla="*/ 33198147 w 123"/>
                <a:gd name="T19" fmla="*/ 15430918 h 134"/>
                <a:gd name="T20" fmla="*/ 27530124 w 123"/>
                <a:gd name="T21" fmla="*/ 11776311 h 134"/>
                <a:gd name="T22" fmla="*/ 21052747 w 123"/>
                <a:gd name="T23" fmla="*/ 10964459 h 134"/>
                <a:gd name="T24" fmla="*/ 11740723 w 123"/>
                <a:gd name="T25" fmla="*/ 10964459 h 134"/>
                <a:gd name="T26" fmla="*/ 0 w 123"/>
                <a:gd name="T27" fmla="*/ 0 h 134"/>
                <a:gd name="T28" fmla="*/ 21052747 w 123"/>
                <a:gd name="T29" fmla="*/ 0 h 134"/>
                <a:gd name="T30" fmla="*/ 29149468 w 123"/>
                <a:gd name="T31" fmla="*/ 1218415 h 134"/>
                <a:gd name="T32" fmla="*/ 36032158 w 123"/>
                <a:gd name="T33" fmla="*/ 3654607 h 134"/>
                <a:gd name="T34" fmla="*/ 42105494 w 123"/>
                <a:gd name="T35" fmla="*/ 8121704 h 134"/>
                <a:gd name="T36" fmla="*/ 46558850 w 123"/>
                <a:gd name="T37" fmla="*/ 13400652 h 134"/>
                <a:gd name="T38" fmla="*/ 48987548 w 123"/>
                <a:gd name="T39" fmla="*/ 19898015 h 134"/>
                <a:gd name="T40" fmla="*/ 49797538 w 123"/>
                <a:gd name="T41" fmla="*/ 27207867 h 134"/>
                <a:gd name="T42" fmla="*/ 49797538 w 123"/>
                <a:gd name="T43" fmla="*/ 27207867 h 134"/>
                <a:gd name="T44" fmla="*/ 48987548 w 123"/>
                <a:gd name="T45" fmla="*/ 34923007 h 134"/>
                <a:gd name="T46" fmla="*/ 46558850 w 123"/>
                <a:gd name="T47" fmla="*/ 41014444 h 134"/>
                <a:gd name="T48" fmla="*/ 42105494 w 123"/>
                <a:gd name="T49" fmla="*/ 46699318 h 134"/>
                <a:gd name="T50" fmla="*/ 36032158 w 123"/>
                <a:gd name="T51" fmla="*/ 51166415 h 134"/>
                <a:gd name="T52" fmla="*/ 29149468 w 123"/>
                <a:gd name="T53" fmla="*/ 53603244 h 134"/>
                <a:gd name="T54" fmla="*/ 21052747 w 123"/>
                <a:gd name="T55" fmla="*/ 54415096 h 134"/>
                <a:gd name="T56" fmla="*/ 0 w 123"/>
                <a:gd name="T57" fmla="*/ 54415096 h 134"/>
                <a:gd name="T58" fmla="*/ 0 w 123"/>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3" h="134">
                  <a:moveTo>
                    <a:pt x="29" y="27"/>
                  </a:moveTo>
                  <a:lnTo>
                    <a:pt x="29" y="108"/>
                  </a:lnTo>
                  <a:lnTo>
                    <a:pt x="52" y="108"/>
                  </a:lnTo>
                  <a:lnTo>
                    <a:pt x="68" y="105"/>
                  </a:lnTo>
                  <a:lnTo>
                    <a:pt x="82" y="97"/>
                  </a:lnTo>
                  <a:lnTo>
                    <a:pt x="90" y="84"/>
                  </a:lnTo>
                  <a:lnTo>
                    <a:pt x="93" y="67"/>
                  </a:lnTo>
                  <a:lnTo>
                    <a:pt x="90" y="51"/>
                  </a:lnTo>
                  <a:lnTo>
                    <a:pt x="82" y="38"/>
                  </a:lnTo>
                  <a:lnTo>
                    <a:pt x="68" y="29"/>
                  </a:lnTo>
                  <a:lnTo>
                    <a:pt x="52" y="27"/>
                  </a:lnTo>
                  <a:lnTo>
                    <a:pt x="29" y="27"/>
                  </a:lnTo>
                  <a:close/>
                  <a:moveTo>
                    <a:pt x="0" y="0"/>
                  </a:moveTo>
                  <a:lnTo>
                    <a:pt x="52" y="0"/>
                  </a:lnTo>
                  <a:lnTo>
                    <a:pt x="72" y="3"/>
                  </a:lnTo>
                  <a:lnTo>
                    <a:pt x="89" y="9"/>
                  </a:lnTo>
                  <a:lnTo>
                    <a:pt x="104" y="20"/>
                  </a:lnTo>
                  <a:lnTo>
                    <a:pt x="115" y="33"/>
                  </a:lnTo>
                  <a:lnTo>
                    <a:pt x="121" y="49"/>
                  </a:lnTo>
                  <a:lnTo>
                    <a:pt x="123" y="67"/>
                  </a:lnTo>
                  <a:lnTo>
                    <a:pt x="121" y="86"/>
                  </a:lnTo>
                  <a:lnTo>
                    <a:pt x="115" y="101"/>
                  </a:lnTo>
                  <a:lnTo>
                    <a:pt x="104" y="115"/>
                  </a:lnTo>
                  <a:lnTo>
                    <a:pt x="89" y="126"/>
                  </a:lnTo>
                  <a:lnTo>
                    <a:pt x="72"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6" name="Freeform 11">
              <a:extLst>
                <a:ext uri="{FF2B5EF4-FFF2-40B4-BE49-F238E27FC236}">
                  <a16:creationId xmlns:a16="http://schemas.microsoft.com/office/drawing/2014/main" id="{0F264024-D5B3-415A-960E-B1406AB46F2F}"/>
                </a:ext>
              </a:extLst>
            </p:cNvPr>
            <p:cNvSpPr>
              <a:spLocks/>
            </p:cNvSpPr>
            <p:nvPr userDrawn="1"/>
          </p:nvSpPr>
          <p:spPr bwMode="auto">
            <a:xfrm>
              <a:off x="1218573" y="6372465"/>
              <a:ext cx="130438" cy="86500"/>
            </a:xfrm>
            <a:custGeom>
              <a:avLst/>
              <a:gdLst>
                <a:gd name="T0" fmla="*/ 36842054 w 205"/>
                <a:gd name="T1" fmla="*/ 0 h 136"/>
                <a:gd name="T2" fmla="*/ 46963407 w 205"/>
                <a:gd name="T3" fmla="*/ 0 h 136"/>
                <a:gd name="T4" fmla="*/ 58704099 w 205"/>
                <a:gd name="T5" fmla="*/ 37217261 h 136"/>
                <a:gd name="T6" fmla="*/ 70444792 w 205"/>
                <a:gd name="T7" fmla="*/ 0 h 136"/>
                <a:gd name="T8" fmla="*/ 82995472 w 205"/>
                <a:gd name="T9" fmla="*/ 0 h 136"/>
                <a:gd name="T10" fmla="*/ 64372107 w 205"/>
                <a:gd name="T11" fmla="*/ 55016544 h 136"/>
                <a:gd name="T12" fmla="*/ 53846079 w 205"/>
                <a:gd name="T13" fmla="*/ 55016544 h 136"/>
                <a:gd name="T14" fmla="*/ 41700074 w 205"/>
                <a:gd name="T15" fmla="*/ 19417342 h 136"/>
                <a:gd name="T16" fmla="*/ 29149393 w 205"/>
                <a:gd name="T17" fmla="*/ 55016544 h 136"/>
                <a:gd name="T18" fmla="*/ 19028041 w 205"/>
                <a:gd name="T19" fmla="*/ 55016544 h 136"/>
                <a:gd name="T20" fmla="*/ 0 w 205"/>
                <a:gd name="T21" fmla="*/ 0 h 136"/>
                <a:gd name="T22" fmla="*/ 12955357 w 205"/>
                <a:gd name="T23" fmla="*/ 0 h 136"/>
                <a:gd name="T24" fmla="*/ 24291373 w 205"/>
                <a:gd name="T25" fmla="*/ 37217261 h 136"/>
                <a:gd name="T26" fmla="*/ 36842054 w 205"/>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5" h="136">
                  <a:moveTo>
                    <a:pt x="91" y="0"/>
                  </a:moveTo>
                  <a:lnTo>
                    <a:pt x="116" y="0"/>
                  </a:lnTo>
                  <a:lnTo>
                    <a:pt x="145" y="92"/>
                  </a:lnTo>
                  <a:lnTo>
                    <a:pt x="174" y="0"/>
                  </a:lnTo>
                  <a:lnTo>
                    <a:pt x="205" y="0"/>
                  </a:lnTo>
                  <a:lnTo>
                    <a:pt x="159" y="136"/>
                  </a:lnTo>
                  <a:lnTo>
                    <a:pt x="133" y="136"/>
                  </a:lnTo>
                  <a:lnTo>
                    <a:pt x="103" y="48"/>
                  </a:lnTo>
                  <a:lnTo>
                    <a:pt x="72" y="136"/>
                  </a:lnTo>
                  <a:lnTo>
                    <a:pt x="47" y="136"/>
                  </a:lnTo>
                  <a:lnTo>
                    <a:pt x="0" y="0"/>
                  </a:lnTo>
                  <a:lnTo>
                    <a:pt x="32" y="0"/>
                  </a:lnTo>
                  <a:lnTo>
                    <a:pt x="60" y="92"/>
                  </a:lnTo>
                  <a:lnTo>
                    <a:pt x="9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7" name="Rectangle 12">
              <a:extLst>
                <a:ext uri="{FF2B5EF4-FFF2-40B4-BE49-F238E27FC236}">
                  <a16:creationId xmlns:a16="http://schemas.microsoft.com/office/drawing/2014/main" id="{1518AB3D-817D-45E7-8386-30FEAC7302ED}"/>
                </a:ext>
              </a:extLst>
            </p:cNvPr>
            <p:cNvSpPr>
              <a:spLocks noChangeArrowheads="1"/>
            </p:cNvSpPr>
            <p:nvPr userDrawn="1"/>
          </p:nvSpPr>
          <p:spPr bwMode="auto">
            <a:xfrm>
              <a:off x="1363141" y="6372465"/>
              <a:ext cx="18478" cy="85391"/>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68" name="Freeform 13">
              <a:extLst>
                <a:ext uri="{FF2B5EF4-FFF2-40B4-BE49-F238E27FC236}">
                  <a16:creationId xmlns:a16="http://schemas.microsoft.com/office/drawing/2014/main" id="{589F3A4E-3B71-4296-9E0E-1B817346A0ED}"/>
                </a:ext>
              </a:extLst>
            </p:cNvPr>
            <p:cNvSpPr>
              <a:spLocks noEditPoints="1"/>
            </p:cNvSpPr>
            <p:nvPr userDrawn="1"/>
          </p:nvSpPr>
          <p:spPr bwMode="auto">
            <a:xfrm>
              <a:off x="1401185" y="6372465"/>
              <a:ext cx="79350" cy="85391"/>
            </a:xfrm>
            <a:custGeom>
              <a:avLst/>
              <a:gdLst>
                <a:gd name="T0" fmla="*/ 12285172 w 124"/>
                <a:gd name="T1" fmla="*/ 10964459 h 134"/>
                <a:gd name="T2" fmla="*/ 12285172 w 124"/>
                <a:gd name="T3" fmla="*/ 43857200 h 134"/>
                <a:gd name="T4" fmla="*/ 21293956 w 124"/>
                <a:gd name="T5" fmla="*/ 43857200 h 134"/>
                <a:gd name="T6" fmla="*/ 28664548 w 124"/>
                <a:gd name="T7" fmla="*/ 42638785 h 134"/>
                <a:gd name="T8" fmla="*/ 33578488 w 124"/>
                <a:gd name="T9" fmla="*/ 39390104 h 134"/>
                <a:gd name="T10" fmla="*/ 36854875 w 124"/>
                <a:gd name="T11" fmla="*/ 34111156 h 134"/>
                <a:gd name="T12" fmla="*/ 38492429 w 124"/>
                <a:gd name="T13" fmla="*/ 27207867 h 134"/>
                <a:gd name="T14" fmla="*/ 38492429 w 124"/>
                <a:gd name="T15" fmla="*/ 27207867 h 134"/>
                <a:gd name="T16" fmla="*/ 36854875 w 124"/>
                <a:gd name="T17" fmla="*/ 20710504 h 134"/>
                <a:gd name="T18" fmla="*/ 33578488 w 124"/>
                <a:gd name="T19" fmla="*/ 15430918 h 134"/>
                <a:gd name="T20" fmla="*/ 28664548 w 124"/>
                <a:gd name="T21" fmla="*/ 11776311 h 134"/>
                <a:gd name="T22" fmla="*/ 21293956 w 124"/>
                <a:gd name="T23" fmla="*/ 10964459 h 134"/>
                <a:gd name="T24" fmla="*/ 12285172 w 124"/>
                <a:gd name="T25" fmla="*/ 10964459 h 134"/>
                <a:gd name="T26" fmla="*/ 0 w 124"/>
                <a:gd name="T27" fmla="*/ 0 h 134"/>
                <a:gd name="T28" fmla="*/ 21293956 w 124"/>
                <a:gd name="T29" fmla="*/ 0 h 134"/>
                <a:gd name="T30" fmla="*/ 29893193 w 124"/>
                <a:gd name="T31" fmla="*/ 1218415 h 134"/>
                <a:gd name="T32" fmla="*/ 36854875 w 124"/>
                <a:gd name="T33" fmla="*/ 3654607 h 134"/>
                <a:gd name="T34" fmla="*/ 42997461 w 124"/>
                <a:gd name="T35" fmla="*/ 8121704 h 134"/>
                <a:gd name="T36" fmla="*/ 47092305 w 124"/>
                <a:gd name="T37" fmla="*/ 13400652 h 134"/>
                <a:gd name="T38" fmla="*/ 49958504 w 124"/>
                <a:gd name="T39" fmla="*/ 19898015 h 134"/>
                <a:gd name="T40" fmla="*/ 50777601 w 124"/>
                <a:gd name="T41" fmla="*/ 27207867 h 134"/>
                <a:gd name="T42" fmla="*/ 50777601 w 124"/>
                <a:gd name="T43" fmla="*/ 27207867 h 134"/>
                <a:gd name="T44" fmla="*/ 49958504 w 124"/>
                <a:gd name="T45" fmla="*/ 34923007 h 134"/>
                <a:gd name="T46" fmla="*/ 47092305 w 124"/>
                <a:gd name="T47" fmla="*/ 41014444 h 134"/>
                <a:gd name="T48" fmla="*/ 42997461 w 124"/>
                <a:gd name="T49" fmla="*/ 46699318 h 134"/>
                <a:gd name="T50" fmla="*/ 36854875 w 124"/>
                <a:gd name="T51" fmla="*/ 51166415 h 134"/>
                <a:gd name="T52" fmla="*/ 29893193 w 124"/>
                <a:gd name="T53" fmla="*/ 53603244 h 134"/>
                <a:gd name="T54" fmla="*/ 21293956 w 124"/>
                <a:gd name="T55" fmla="*/ 54415096 h 134"/>
                <a:gd name="T56" fmla="*/ 0 w 124"/>
                <a:gd name="T57" fmla="*/ 54415096 h 134"/>
                <a:gd name="T58" fmla="*/ 0 w 124"/>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34">
                  <a:moveTo>
                    <a:pt x="30" y="27"/>
                  </a:moveTo>
                  <a:lnTo>
                    <a:pt x="30" y="108"/>
                  </a:lnTo>
                  <a:lnTo>
                    <a:pt x="52" y="108"/>
                  </a:lnTo>
                  <a:lnTo>
                    <a:pt x="70" y="105"/>
                  </a:lnTo>
                  <a:lnTo>
                    <a:pt x="82" y="97"/>
                  </a:lnTo>
                  <a:lnTo>
                    <a:pt x="90" y="84"/>
                  </a:lnTo>
                  <a:lnTo>
                    <a:pt x="94" y="67"/>
                  </a:lnTo>
                  <a:lnTo>
                    <a:pt x="90" y="51"/>
                  </a:lnTo>
                  <a:lnTo>
                    <a:pt x="82" y="38"/>
                  </a:lnTo>
                  <a:lnTo>
                    <a:pt x="70" y="29"/>
                  </a:lnTo>
                  <a:lnTo>
                    <a:pt x="52" y="27"/>
                  </a:lnTo>
                  <a:lnTo>
                    <a:pt x="30" y="27"/>
                  </a:lnTo>
                  <a:close/>
                  <a:moveTo>
                    <a:pt x="0" y="0"/>
                  </a:moveTo>
                  <a:lnTo>
                    <a:pt x="52" y="0"/>
                  </a:lnTo>
                  <a:lnTo>
                    <a:pt x="73" y="3"/>
                  </a:lnTo>
                  <a:lnTo>
                    <a:pt x="90" y="9"/>
                  </a:lnTo>
                  <a:lnTo>
                    <a:pt x="105" y="20"/>
                  </a:lnTo>
                  <a:lnTo>
                    <a:pt x="115" y="33"/>
                  </a:lnTo>
                  <a:lnTo>
                    <a:pt x="122" y="49"/>
                  </a:lnTo>
                  <a:lnTo>
                    <a:pt x="124" y="67"/>
                  </a:lnTo>
                  <a:lnTo>
                    <a:pt x="122" y="86"/>
                  </a:lnTo>
                  <a:lnTo>
                    <a:pt x="115" y="101"/>
                  </a:lnTo>
                  <a:lnTo>
                    <a:pt x="105" y="115"/>
                  </a:lnTo>
                  <a:lnTo>
                    <a:pt x="90" y="126"/>
                  </a:lnTo>
                  <a:lnTo>
                    <a:pt x="73"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9" name="Freeform 14">
              <a:extLst>
                <a:ext uri="{FF2B5EF4-FFF2-40B4-BE49-F238E27FC236}">
                  <a16:creationId xmlns:a16="http://schemas.microsoft.com/office/drawing/2014/main" id="{67A47C86-82C5-4AD1-845C-023D55FB55DA}"/>
                </a:ext>
              </a:extLst>
            </p:cNvPr>
            <p:cNvSpPr>
              <a:spLocks/>
            </p:cNvSpPr>
            <p:nvPr userDrawn="1"/>
          </p:nvSpPr>
          <p:spPr bwMode="auto">
            <a:xfrm>
              <a:off x="1496839" y="6372465"/>
              <a:ext cx="65219" cy="85391"/>
            </a:xfrm>
            <a:custGeom>
              <a:avLst/>
              <a:gdLst>
                <a:gd name="T0" fmla="*/ 0 w 102"/>
                <a:gd name="T1" fmla="*/ 0 h 134"/>
                <a:gd name="T2" fmla="*/ 41292579 w 102"/>
                <a:gd name="T3" fmla="*/ 0 h 134"/>
                <a:gd name="T4" fmla="*/ 41292579 w 102"/>
                <a:gd name="T5" fmla="*/ 10964459 h 134"/>
                <a:gd name="T6" fmla="*/ 11856431 w 102"/>
                <a:gd name="T7" fmla="*/ 10964459 h 134"/>
                <a:gd name="T8" fmla="*/ 11856431 w 102"/>
                <a:gd name="T9" fmla="*/ 21928281 h 134"/>
                <a:gd name="T10" fmla="*/ 38021398 w 102"/>
                <a:gd name="T11" fmla="*/ 21928281 h 134"/>
                <a:gd name="T12" fmla="*/ 38021398 w 102"/>
                <a:gd name="T13" fmla="*/ 32892741 h 134"/>
                <a:gd name="T14" fmla="*/ 11856431 w 102"/>
                <a:gd name="T15" fmla="*/ 32892741 h 134"/>
                <a:gd name="T16" fmla="*/ 11856431 w 102"/>
                <a:gd name="T17" fmla="*/ 44263126 h 134"/>
                <a:gd name="T18" fmla="*/ 41701156 w 102"/>
                <a:gd name="T19" fmla="*/ 44263126 h 134"/>
                <a:gd name="T20" fmla="*/ 41701156 w 102"/>
                <a:gd name="T21" fmla="*/ 54415096 h 134"/>
                <a:gd name="T22" fmla="*/ 0 w 102"/>
                <a:gd name="T23" fmla="*/ 54415096 h 134"/>
                <a:gd name="T24" fmla="*/ 0 w 10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34">
                  <a:moveTo>
                    <a:pt x="0" y="0"/>
                  </a:moveTo>
                  <a:lnTo>
                    <a:pt x="101" y="0"/>
                  </a:lnTo>
                  <a:lnTo>
                    <a:pt x="101" y="27"/>
                  </a:lnTo>
                  <a:lnTo>
                    <a:pt x="29" y="27"/>
                  </a:lnTo>
                  <a:lnTo>
                    <a:pt x="29" y="54"/>
                  </a:lnTo>
                  <a:lnTo>
                    <a:pt x="93" y="54"/>
                  </a:lnTo>
                  <a:lnTo>
                    <a:pt x="93" y="81"/>
                  </a:lnTo>
                  <a:lnTo>
                    <a:pt x="29" y="81"/>
                  </a:lnTo>
                  <a:lnTo>
                    <a:pt x="29" y="109"/>
                  </a:lnTo>
                  <a:lnTo>
                    <a:pt x="102" y="109"/>
                  </a:lnTo>
                  <a:lnTo>
                    <a:pt x="10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0" name="Freeform 15">
              <a:extLst>
                <a:ext uri="{FF2B5EF4-FFF2-40B4-BE49-F238E27FC236}">
                  <a16:creationId xmlns:a16="http://schemas.microsoft.com/office/drawing/2014/main" id="{B1BC9BBE-3320-43C3-95D3-B37278B3907D}"/>
                </a:ext>
              </a:extLst>
            </p:cNvPr>
            <p:cNvSpPr>
              <a:spLocks noEditPoints="1"/>
            </p:cNvSpPr>
            <p:nvPr userDrawn="1"/>
          </p:nvSpPr>
          <p:spPr bwMode="auto">
            <a:xfrm>
              <a:off x="1613147" y="6372465"/>
              <a:ext cx="73915" cy="85391"/>
            </a:xfrm>
            <a:custGeom>
              <a:avLst/>
              <a:gdLst>
                <a:gd name="T0" fmla="*/ 11774787 w 116"/>
                <a:gd name="T1" fmla="*/ 10964459 h 134"/>
                <a:gd name="T2" fmla="*/ 11774787 w 116"/>
                <a:gd name="T3" fmla="*/ 26801304 h 134"/>
                <a:gd name="T4" fmla="*/ 23549574 w 116"/>
                <a:gd name="T5" fmla="*/ 26801304 h 134"/>
                <a:gd name="T6" fmla="*/ 28827487 w 116"/>
                <a:gd name="T7" fmla="*/ 25989452 h 134"/>
                <a:gd name="T8" fmla="*/ 32075924 w 116"/>
                <a:gd name="T9" fmla="*/ 22740770 h 134"/>
                <a:gd name="T10" fmla="*/ 33293610 w 116"/>
                <a:gd name="T11" fmla="*/ 19086163 h 134"/>
                <a:gd name="T12" fmla="*/ 33293610 w 116"/>
                <a:gd name="T13" fmla="*/ 19086163 h 134"/>
                <a:gd name="T14" fmla="*/ 32481819 w 116"/>
                <a:gd name="T15" fmla="*/ 15430918 h 134"/>
                <a:gd name="T16" fmla="*/ 30451706 w 116"/>
                <a:gd name="T17" fmla="*/ 12994726 h 134"/>
                <a:gd name="T18" fmla="*/ 27609164 w 116"/>
                <a:gd name="T19" fmla="*/ 11370385 h 134"/>
                <a:gd name="T20" fmla="*/ 23549574 w 116"/>
                <a:gd name="T21" fmla="*/ 10964459 h 134"/>
                <a:gd name="T22" fmla="*/ 11774787 w 116"/>
                <a:gd name="T23" fmla="*/ 10964459 h 134"/>
                <a:gd name="T24" fmla="*/ 0 w 116"/>
                <a:gd name="T25" fmla="*/ 0 h 134"/>
                <a:gd name="T26" fmla="*/ 24767260 w 116"/>
                <a:gd name="T27" fmla="*/ 0 h 134"/>
                <a:gd name="T28" fmla="*/ 31263496 w 116"/>
                <a:gd name="T29" fmla="*/ 405926 h 134"/>
                <a:gd name="T30" fmla="*/ 36542047 w 116"/>
                <a:gd name="T31" fmla="*/ 2436192 h 134"/>
                <a:gd name="T32" fmla="*/ 40602274 w 116"/>
                <a:gd name="T33" fmla="*/ 5684874 h 134"/>
                <a:gd name="T34" fmla="*/ 43038283 w 116"/>
                <a:gd name="T35" fmla="*/ 8933555 h 134"/>
                <a:gd name="T36" fmla="*/ 44662502 w 116"/>
                <a:gd name="T37" fmla="*/ 13400652 h 134"/>
                <a:gd name="T38" fmla="*/ 45068397 w 116"/>
                <a:gd name="T39" fmla="*/ 17867748 h 134"/>
                <a:gd name="T40" fmla="*/ 45068397 w 116"/>
                <a:gd name="T41" fmla="*/ 18273674 h 134"/>
                <a:gd name="T42" fmla="*/ 44662502 w 116"/>
                <a:gd name="T43" fmla="*/ 24365111 h 134"/>
                <a:gd name="T44" fmla="*/ 42226493 w 116"/>
                <a:gd name="T45" fmla="*/ 29238133 h 134"/>
                <a:gd name="T46" fmla="*/ 38166265 w 116"/>
                <a:gd name="T47" fmla="*/ 32892741 h 134"/>
                <a:gd name="T48" fmla="*/ 33699505 w 116"/>
                <a:gd name="T49" fmla="*/ 35328933 h 134"/>
                <a:gd name="T50" fmla="*/ 47098511 w 116"/>
                <a:gd name="T51" fmla="*/ 54415096 h 134"/>
                <a:gd name="T52" fmla="*/ 32481819 w 116"/>
                <a:gd name="T53" fmla="*/ 54415096 h 134"/>
                <a:gd name="T54" fmla="*/ 21112928 w 116"/>
                <a:gd name="T55" fmla="*/ 37359837 h 134"/>
                <a:gd name="T56" fmla="*/ 11774787 w 116"/>
                <a:gd name="T57" fmla="*/ 37359837 h 134"/>
                <a:gd name="T58" fmla="*/ 11774787 w 116"/>
                <a:gd name="T59" fmla="*/ 54415096 h 134"/>
                <a:gd name="T60" fmla="*/ 0 w 116"/>
                <a:gd name="T61" fmla="*/ 54415096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8" y="66"/>
                  </a:lnTo>
                  <a:lnTo>
                    <a:pt x="71" y="64"/>
                  </a:lnTo>
                  <a:lnTo>
                    <a:pt x="79" y="56"/>
                  </a:lnTo>
                  <a:lnTo>
                    <a:pt x="82" y="47"/>
                  </a:lnTo>
                  <a:lnTo>
                    <a:pt x="80" y="38"/>
                  </a:lnTo>
                  <a:lnTo>
                    <a:pt x="75" y="32"/>
                  </a:lnTo>
                  <a:lnTo>
                    <a:pt x="68" y="28"/>
                  </a:lnTo>
                  <a:lnTo>
                    <a:pt x="58" y="27"/>
                  </a:lnTo>
                  <a:lnTo>
                    <a:pt x="29" y="27"/>
                  </a:lnTo>
                  <a:close/>
                  <a:moveTo>
                    <a:pt x="0" y="0"/>
                  </a:moveTo>
                  <a:lnTo>
                    <a:pt x="61" y="0"/>
                  </a:lnTo>
                  <a:lnTo>
                    <a:pt x="77" y="1"/>
                  </a:lnTo>
                  <a:lnTo>
                    <a:pt x="90" y="6"/>
                  </a:lnTo>
                  <a:lnTo>
                    <a:pt x="100" y="14"/>
                  </a:lnTo>
                  <a:lnTo>
                    <a:pt x="106" y="22"/>
                  </a:lnTo>
                  <a:lnTo>
                    <a:pt x="110" y="33"/>
                  </a:lnTo>
                  <a:lnTo>
                    <a:pt x="111" y="44"/>
                  </a:lnTo>
                  <a:lnTo>
                    <a:pt x="111" y="45"/>
                  </a:lnTo>
                  <a:lnTo>
                    <a:pt x="110" y="60"/>
                  </a:lnTo>
                  <a:lnTo>
                    <a:pt x="104" y="72"/>
                  </a:lnTo>
                  <a:lnTo>
                    <a:pt x="94" y="81"/>
                  </a:lnTo>
                  <a:lnTo>
                    <a:pt x="83" y="87"/>
                  </a:lnTo>
                  <a:lnTo>
                    <a:pt x="116" y="134"/>
                  </a:lnTo>
                  <a:lnTo>
                    <a:pt x="80" y="134"/>
                  </a:lnTo>
                  <a:lnTo>
                    <a:pt x="52"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1" name="Freeform 16">
              <a:extLst>
                <a:ext uri="{FF2B5EF4-FFF2-40B4-BE49-F238E27FC236}">
                  <a16:creationId xmlns:a16="http://schemas.microsoft.com/office/drawing/2014/main" id="{3F6716EC-5ADA-46FC-B7B0-4D266D117B46}"/>
                </a:ext>
              </a:extLst>
            </p:cNvPr>
            <p:cNvSpPr>
              <a:spLocks/>
            </p:cNvSpPr>
            <p:nvPr userDrawn="1"/>
          </p:nvSpPr>
          <p:spPr bwMode="auto">
            <a:xfrm>
              <a:off x="1700105" y="6372465"/>
              <a:ext cx="66305" cy="85391"/>
            </a:xfrm>
            <a:custGeom>
              <a:avLst/>
              <a:gdLst>
                <a:gd name="T0" fmla="*/ 0 w 103"/>
                <a:gd name="T1" fmla="*/ 0 h 134"/>
                <a:gd name="T2" fmla="*/ 42268472 w 103"/>
                <a:gd name="T3" fmla="*/ 0 h 134"/>
                <a:gd name="T4" fmla="*/ 42268472 w 103"/>
                <a:gd name="T5" fmla="*/ 10964459 h 134"/>
                <a:gd name="T6" fmla="*/ 12431866 w 103"/>
                <a:gd name="T7" fmla="*/ 10964459 h 134"/>
                <a:gd name="T8" fmla="*/ 12431866 w 103"/>
                <a:gd name="T9" fmla="*/ 21928281 h 134"/>
                <a:gd name="T10" fmla="*/ 38539298 w 103"/>
                <a:gd name="T11" fmla="*/ 21928281 h 134"/>
                <a:gd name="T12" fmla="*/ 38539298 w 103"/>
                <a:gd name="T13" fmla="*/ 32892741 h 134"/>
                <a:gd name="T14" fmla="*/ 12431866 w 103"/>
                <a:gd name="T15" fmla="*/ 32892741 h 134"/>
                <a:gd name="T16" fmla="*/ 12431866 w 103"/>
                <a:gd name="T17" fmla="*/ 44263126 h 134"/>
                <a:gd name="T18" fmla="*/ 42683039 w 103"/>
                <a:gd name="T19" fmla="*/ 44263126 h 134"/>
                <a:gd name="T20" fmla="*/ 42683039 w 103"/>
                <a:gd name="T21" fmla="*/ 54415096 h 134"/>
                <a:gd name="T22" fmla="*/ 0 w 103"/>
                <a:gd name="T23" fmla="*/ 54415096 h 134"/>
                <a:gd name="T24" fmla="*/ 0 w 10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 h="134">
                  <a:moveTo>
                    <a:pt x="0" y="0"/>
                  </a:moveTo>
                  <a:lnTo>
                    <a:pt x="102" y="0"/>
                  </a:lnTo>
                  <a:lnTo>
                    <a:pt x="102" y="27"/>
                  </a:lnTo>
                  <a:lnTo>
                    <a:pt x="30" y="27"/>
                  </a:lnTo>
                  <a:lnTo>
                    <a:pt x="30" y="54"/>
                  </a:lnTo>
                  <a:lnTo>
                    <a:pt x="93" y="54"/>
                  </a:lnTo>
                  <a:lnTo>
                    <a:pt x="93" y="81"/>
                  </a:lnTo>
                  <a:lnTo>
                    <a:pt x="30" y="81"/>
                  </a:lnTo>
                  <a:lnTo>
                    <a:pt x="30" y="109"/>
                  </a:lnTo>
                  <a:lnTo>
                    <a:pt x="103" y="109"/>
                  </a:lnTo>
                  <a:lnTo>
                    <a:pt x="103"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2" name="Freeform 17">
              <a:extLst>
                <a:ext uri="{FF2B5EF4-FFF2-40B4-BE49-F238E27FC236}">
                  <a16:creationId xmlns:a16="http://schemas.microsoft.com/office/drawing/2014/main" id="{3919B5EF-1638-49D8-97B4-84594F51FC5E}"/>
                </a:ext>
              </a:extLst>
            </p:cNvPr>
            <p:cNvSpPr>
              <a:spLocks noEditPoints="1"/>
            </p:cNvSpPr>
            <p:nvPr userDrawn="1"/>
          </p:nvSpPr>
          <p:spPr bwMode="auto">
            <a:xfrm>
              <a:off x="1774020" y="6372465"/>
              <a:ext cx="91306" cy="85391"/>
            </a:xfrm>
            <a:custGeom>
              <a:avLst/>
              <a:gdLst>
                <a:gd name="T0" fmla="*/ 28945918 w 143"/>
                <a:gd name="T1" fmla="*/ 14002859 h 135"/>
                <a:gd name="T2" fmla="*/ 22014962 w 143"/>
                <a:gd name="T3" fmla="*/ 31607321 h 135"/>
                <a:gd name="T4" fmla="*/ 36284238 w 143"/>
                <a:gd name="T5" fmla="*/ 31607321 h 135"/>
                <a:gd name="T6" fmla="*/ 28945918 w 143"/>
                <a:gd name="T7" fmla="*/ 14002859 h 135"/>
                <a:gd name="T8" fmla="*/ 23238335 w 143"/>
                <a:gd name="T9" fmla="*/ 0 h 135"/>
                <a:gd name="T10" fmla="*/ 35060865 w 143"/>
                <a:gd name="T11" fmla="*/ 0 h 135"/>
                <a:gd name="T12" fmla="*/ 58299200 w 143"/>
                <a:gd name="T13" fmla="*/ 54012021 h 135"/>
                <a:gd name="T14" fmla="*/ 45660662 w 143"/>
                <a:gd name="T15" fmla="*/ 54012021 h 135"/>
                <a:gd name="T16" fmla="*/ 40768448 w 143"/>
                <a:gd name="T17" fmla="*/ 42409598 h 135"/>
                <a:gd name="T18" fmla="*/ 17530752 w 143"/>
                <a:gd name="T19" fmla="*/ 42409598 h 135"/>
                <a:gd name="T20" fmla="*/ 12638538 w 143"/>
                <a:gd name="T21" fmla="*/ 54012021 h 135"/>
                <a:gd name="T22" fmla="*/ 0 w 143"/>
                <a:gd name="T23" fmla="*/ 54012021 h 135"/>
                <a:gd name="T24" fmla="*/ 23238335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1" y="35"/>
                  </a:moveTo>
                  <a:lnTo>
                    <a:pt x="54" y="79"/>
                  </a:lnTo>
                  <a:lnTo>
                    <a:pt x="89" y="79"/>
                  </a:lnTo>
                  <a:lnTo>
                    <a:pt x="71" y="35"/>
                  </a:lnTo>
                  <a:close/>
                  <a:moveTo>
                    <a:pt x="57" y="0"/>
                  </a:moveTo>
                  <a:lnTo>
                    <a:pt x="86" y="0"/>
                  </a:lnTo>
                  <a:lnTo>
                    <a:pt x="143" y="135"/>
                  </a:lnTo>
                  <a:lnTo>
                    <a:pt x="112" y="135"/>
                  </a:lnTo>
                  <a:lnTo>
                    <a:pt x="100" y="106"/>
                  </a:lnTo>
                  <a:lnTo>
                    <a:pt x="43" y="106"/>
                  </a:lnTo>
                  <a:lnTo>
                    <a:pt x="31" y="135"/>
                  </a:lnTo>
                  <a:lnTo>
                    <a:pt x="0" y="135"/>
                  </a:lnTo>
                  <a:lnTo>
                    <a:pt x="57"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3" name="Freeform 18">
              <a:extLst>
                <a:ext uri="{FF2B5EF4-FFF2-40B4-BE49-F238E27FC236}">
                  <a16:creationId xmlns:a16="http://schemas.microsoft.com/office/drawing/2014/main" id="{E1597CA9-E108-44D6-851A-5F3B6F726F0A}"/>
                </a:ext>
              </a:extLst>
            </p:cNvPr>
            <p:cNvSpPr>
              <a:spLocks/>
            </p:cNvSpPr>
            <p:nvPr userDrawn="1"/>
          </p:nvSpPr>
          <p:spPr bwMode="auto">
            <a:xfrm>
              <a:off x="1868587" y="6371356"/>
              <a:ext cx="78263" cy="88718"/>
            </a:xfrm>
            <a:custGeom>
              <a:avLst/>
              <a:gdLst>
                <a:gd name="T0" fmla="*/ 27935437 w 123"/>
                <a:gd name="T1" fmla="*/ 0 h 139"/>
                <a:gd name="T2" fmla="*/ 34817491 w 123"/>
                <a:gd name="T3" fmla="*/ 407209 h 139"/>
                <a:gd name="T4" fmla="*/ 40890827 w 123"/>
                <a:gd name="T5" fmla="*/ 2444532 h 139"/>
                <a:gd name="T6" fmla="*/ 45344182 w 123"/>
                <a:gd name="T7" fmla="*/ 4888426 h 139"/>
                <a:gd name="T8" fmla="*/ 49392861 w 123"/>
                <a:gd name="T9" fmla="*/ 8147376 h 139"/>
                <a:gd name="T10" fmla="*/ 41700181 w 123"/>
                <a:gd name="T11" fmla="*/ 17109809 h 139"/>
                <a:gd name="T12" fmla="*/ 37246825 w 123"/>
                <a:gd name="T13" fmla="*/ 13850858 h 139"/>
                <a:gd name="T14" fmla="*/ 33198147 w 123"/>
                <a:gd name="T15" fmla="*/ 11814174 h 139"/>
                <a:gd name="T16" fmla="*/ 27935437 w 123"/>
                <a:gd name="T17" fmla="*/ 11406326 h 139"/>
                <a:gd name="T18" fmla="*/ 21457424 w 123"/>
                <a:gd name="T19" fmla="*/ 12221383 h 139"/>
                <a:gd name="T20" fmla="*/ 16599391 w 123"/>
                <a:gd name="T21" fmla="*/ 16294752 h 139"/>
                <a:gd name="T22" fmla="*/ 13360067 w 123"/>
                <a:gd name="T23" fmla="*/ 21591025 h 139"/>
                <a:gd name="T24" fmla="*/ 12146036 w 123"/>
                <a:gd name="T25" fmla="*/ 28108926 h 139"/>
                <a:gd name="T26" fmla="*/ 12146036 w 123"/>
                <a:gd name="T27" fmla="*/ 28108926 h 139"/>
                <a:gd name="T28" fmla="*/ 12550713 w 123"/>
                <a:gd name="T29" fmla="*/ 33811770 h 139"/>
                <a:gd name="T30" fmla="*/ 15384724 w 123"/>
                <a:gd name="T31" fmla="*/ 38700834 h 139"/>
                <a:gd name="T32" fmla="*/ 18218736 w 123"/>
                <a:gd name="T33" fmla="*/ 41959784 h 139"/>
                <a:gd name="T34" fmla="*/ 22672091 w 123"/>
                <a:gd name="T35" fmla="*/ 44810887 h 139"/>
                <a:gd name="T36" fmla="*/ 27935437 w 123"/>
                <a:gd name="T37" fmla="*/ 45625944 h 139"/>
                <a:gd name="T38" fmla="*/ 33603460 w 123"/>
                <a:gd name="T39" fmla="*/ 44810887 h 139"/>
                <a:gd name="T40" fmla="*/ 38056815 w 123"/>
                <a:gd name="T41" fmla="*/ 42774203 h 139"/>
                <a:gd name="T42" fmla="*/ 42510171 w 123"/>
                <a:gd name="T43" fmla="*/ 39108043 h 139"/>
                <a:gd name="T44" fmla="*/ 49797538 w 123"/>
                <a:gd name="T45" fmla="*/ 46441001 h 139"/>
                <a:gd name="T46" fmla="*/ 45344182 w 123"/>
                <a:gd name="T47" fmla="*/ 50921579 h 139"/>
                <a:gd name="T48" fmla="*/ 40485514 w 123"/>
                <a:gd name="T49" fmla="*/ 54180529 h 139"/>
                <a:gd name="T50" fmla="*/ 34817491 w 123"/>
                <a:gd name="T51" fmla="*/ 56217852 h 139"/>
                <a:gd name="T52" fmla="*/ 27530124 w 123"/>
                <a:gd name="T53" fmla="*/ 56625061 h 139"/>
                <a:gd name="T54" fmla="*/ 20242757 w 123"/>
                <a:gd name="T55" fmla="*/ 55402795 h 139"/>
                <a:gd name="T56" fmla="*/ 13360067 w 123"/>
                <a:gd name="T57" fmla="*/ 52958902 h 139"/>
                <a:gd name="T58" fmla="*/ 7692044 w 123"/>
                <a:gd name="T59" fmla="*/ 48477685 h 139"/>
                <a:gd name="T60" fmla="*/ 3238688 w 123"/>
                <a:gd name="T61" fmla="*/ 42774203 h 139"/>
                <a:gd name="T62" fmla="*/ 404677 w 123"/>
                <a:gd name="T63" fmla="*/ 36256302 h 139"/>
                <a:gd name="T64" fmla="*/ 0 w 123"/>
                <a:gd name="T65" fmla="*/ 28108926 h 139"/>
                <a:gd name="T66" fmla="*/ 0 w 123"/>
                <a:gd name="T67" fmla="*/ 28108926 h 139"/>
                <a:gd name="T68" fmla="*/ 404677 w 123"/>
                <a:gd name="T69" fmla="*/ 20775968 h 139"/>
                <a:gd name="T70" fmla="*/ 3238688 w 123"/>
                <a:gd name="T71" fmla="*/ 13850858 h 139"/>
                <a:gd name="T72" fmla="*/ 7692044 w 123"/>
                <a:gd name="T73" fmla="*/ 8147376 h 139"/>
                <a:gd name="T74" fmla="*/ 13360067 w 123"/>
                <a:gd name="T75" fmla="*/ 3666160 h 139"/>
                <a:gd name="T76" fmla="*/ 20242757 w 123"/>
                <a:gd name="T77" fmla="*/ 815057 h 139"/>
                <a:gd name="T78" fmla="*/ 27935437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69" y="0"/>
                  </a:moveTo>
                  <a:lnTo>
                    <a:pt x="86" y="1"/>
                  </a:lnTo>
                  <a:lnTo>
                    <a:pt x="101" y="6"/>
                  </a:lnTo>
                  <a:lnTo>
                    <a:pt x="112" y="12"/>
                  </a:lnTo>
                  <a:lnTo>
                    <a:pt x="122" y="20"/>
                  </a:lnTo>
                  <a:lnTo>
                    <a:pt x="103" y="42"/>
                  </a:lnTo>
                  <a:lnTo>
                    <a:pt x="92" y="34"/>
                  </a:lnTo>
                  <a:lnTo>
                    <a:pt x="82" y="29"/>
                  </a:lnTo>
                  <a:lnTo>
                    <a:pt x="69" y="28"/>
                  </a:lnTo>
                  <a:lnTo>
                    <a:pt x="53" y="30"/>
                  </a:lnTo>
                  <a:lnTo>
                    <a:pt x="41" y="40"/>
                  </a:lnTo>
                  <a:lnTo>
                    <a:pt x="33" y="53"/>
                  </a:lnTo>
                  <a:lnTo>
                    <a:pt x="30" y="69"/>
                  </a:lnTo>
                  <a:lnTo>
                    <a:pt x="31" y="83"/>
                  </a:lnTo>
                  <a:lnTo>
                    <a:pt x="38" y="95"/>
                  </a:lnTo>
                  <a:lnTo>
                    <a:pt x="45" y="103"/>
                  </a:lnTo>
                  <a:lnTo>
                    <a:pt x="56" y="110"/>
                  </a:lnTo>
                  <a:lnTo>
                    <a:pt x="69" y="112"/>
                  </a:lnTo>
                  <a:lnTo>
                    <a:pt x="83" y="110"/>
                  </a:lnTo>
                  <a:lnTo>
                    <a:pt x="94" y="105"/>
                  </a:lnTo>
                  <a:lnTo>
                    <a:pt x="105" y="96"/>
                  </a:lnTo>
                  <a:lnTo>
                    <a:pt x="123" y="114"/>
                  </a:lnTo>
                  <a:lnTo>
                    <a:pt x="112" y="125"/>
                  </a:lnTo>
                  <a:lnTo>
                    <a:pt x="100" y="133"/>
                  </a:lnTo>
                  <a:lnTo>
                    <a:pt x="86" y="138"/>
                  </a:lnTo>
                  <a:lnTo>
                    <a:pt x="68" y="139"/>
                  </a:lnTo>
                  <a:lnTo>
                    <a:pt x="50" y="136"/>
                  </a:lnTo>
                  <a:lnTo>
                    <a:pt x="33" y="130"/>
                  </a:lnTo>
                  <a:lnTo>
                    <a:pt x="19" y="119"/>
                  </a:lnTo>
                  <a:lnTo>
                    <a:pt x="8" y="105"/>
                  </a:lnTo>
                  <a:lnTo>
                    <a:pt x="1" y="89"/>
                  </a:lnTo>
                  <a:lnTo>
                    <a:pt x="0" y="69"/>
                  </a:lnTo>
                  <a:lnTo>
                    <a:pt x="1" y="51"/>
                  </a:lnTo>
                  <a:lnTo>
                    <a:pt x="8" y="34"/>
                  </a:lnTo>
                  <a:lnTo>
                    <a:pt x="19" y="20"/>
                  </a:lnTo>
                  <a:lnTo>
                    <a:pt x="33" y="9"/>
                  </a:lnTo>
                  <a:lnTo>
                    <a:pt x="50" y="2"/>
                  </a:lnTo>
                  <a:lnTo>
                    <a:pt x="6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4" name="Freeform 19">
              <a:extLst>
                <a:ext uri="{FF2B5EF4-FFF2-40B4-BE49-F238E27FC236}">
                  <a16:creationId xmlns:a16="http://schemas.microsoft.com/office/drawing/2014/main" id="{27586571-7E63-45C6-A1B5-098773138897}"/>
                </a:ext>
              </a:extLst>
            </p:cNvPr>
            <p:cNvSpPr>
              <a:spLocks/>
            </p:cNvSpPr>
            <p:nvPr userDrawn="1"/>
          </p:nvSpPr>
          <p:spPr bwMode="auto">
            <a:xfrm>
              <a:off x="1960980" y="6372465"/>
              <a:ext cx="71741" cy="85391"/>
            </a:xfrm>
            <a:custGeom>
              <a:avLst/>
              <a:gdLst>
                <a:gd name="T0" fmla="*/ 0 w 113"/>
                <a:gd name="T1" fmla="*/ 0 h 134"/>
                <a:gd name="T2" fmla="*/ 11688704 w 113"/>
                <a:gd name="T3" fmla="*/ 0 h 134"/>
                <a:gd name="T4" fmla="*/ 11688704 w 113"/>
                <a:gd name="T5" fmla="*/ 21928281 h 134"/>
                <a:gd name="T6" fmla="*/ 33857943 w 113"/>
                <a:gd name="T7" fmla="*/ 21928281 h 134"/>
                <a:gd name="T8" fmla="*/ 33857943 w 113"/>
                <a:gd name="T9" fmla="*/ 0 h 134"/>
                <a:gd name="T10" fmla="*/ 45546647 w 113"/>
                <a:gd name="T11" fmla="*/ 0 h 134"/>
                <a:gd name="T12" fmla="*/ 45546647 w 113"/>
                <a:gd name="T13" fmla="*/ 54415096 h 134"/>
                <a:gd name="T14" fmla="*/ 33857943 w 113"/>
                <a:gd name="T15" fmla="*/ 54415096 h 134"/>
                <a:gd name="T16" fmla="*/ 33857943 w 113"/>
                <a:gd name="T17" fmla="*/ 32892741 h 134"/>
                <a:gd name="T18" fmla="*/ 11688704 w 113"/>
                <a:gd name="T19" fmla="*/ 32892741 h 134"/>
                <a:gd name="T20" fmla="*/ 11688704 w 113"/>
                <a:gd name="T21" fmla="*/ 54415096 h 134"/>
                <a:gd name="T22" fmla="*/ 0 w 113"/>
                <a:gd name="T23" fmla="*/ 54415096 h 134"/>
                <a:gd name="T24" fmla="*/ 0 w 11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134">
                  <a:moveTo>
                    <a:pt x="0" y="0"/>
                  </a:moveTo>
                  <a:lnTo>
                    <a:pt x="29" y="0"/>
                  </a:lnTo>
                  <a:lnTo>
                    <a:pt x="29" y="54"/>
                  </a:lnTo>
                  <a:lnTo>
                    <a:pt x="84" y="54"/>
                  </a:lnTo>
                  <a:lnTo>
                    <a:pt x="84" y="0"/>
                  </a:lnTo>
                  <a:lnTo>
                    <a:pt x="113" y="0"/>
                  </a:lnTo>
                  <a:lnTo>
                    <a:pt x="113" y="134"/>
                  </a:lnTo>
                  <a:lnTo>
                    <a:pt x="84" y="134"/>
                  </a:lnTo>
                  <a:lnTo>
                    <a:pt x="84" y="81"/>
                  </a:lnTo>
                  <a:lnTo>
                    <a:pt x="29" y="81"/>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5" name="Rectangle 20">
              <a:extLst>
                <a:ext uri="{FF2B5EF4-FFF2-40B4-BE49-F238E27FC236}">
                  <a16:creationId xmlns:a16="http://schemas.microsoft.com/office/drawing/2014/main" id="{D1FED8C1-D68A-4889-B457-AA4C65F1872E}"/>
                </a:ext>
              </a:extLst>
            </p:cNvPr>
            <p:cNvSpPr>
              <a:spLocks noChangeArrowheads="1"/>
            </p:cNvSpPr>
            <p:nvPr userDrawn="1"/>
          </p:nvSpPr>
          <p:spPr bwMode="auto">
            <a:xfrm>
              <a:off x="2050113" y="6439004"/>
              <a:ext cx="19566" cy="18852"/>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6" name="Freeform 21">
              <a:extLst>
                <a:ext uri="{FF2B5EF4-FFF2-40B4-BE49-F238E27FC236}">
                  <a16:creationId xmlns:a16="http://schemas.microsoft.com/office/drawing/2014/main" id="{F4957C26-E86D-4DE0-8C13-8EB971A61223}"/>
                </a:ext>
              </a:extLst>
            </p:cNvPr>
            <p:cNvSpPr>
              <a:spLocks/>
            </p:cNvSpPr>
            <p:nvPr userDrawn="1"/>
          </p:nvSpPr>
          <p:spPr bwMode="auto">
            <a:xfrm>
              <a:off x="2121853" y="6372465"/>
              <a:ext cx="72827" cy="85391"/>
            </a:xfrm>
            <a:custGeom>
              <a:avLst/>
              <a:gdLst>
                <a:gd name="T0" fmla="*/ 0 w 114"/>
                <a:gd name="T1" fmla="*/ 0 h 134"/>
                <a:gd name="T2" fmla="*/ 12651455 w 114"/>
                <a:gd name="T3" fmla="*/ 0 h 134"/>
                <a:gd name="T4" fmla="*/ 12651455 w 114"/>
                <a:gd name="T5" fmla="*/ 21928281 h 134"/>
                <a:gd name="T6" fmla="*/ 34689289 w 114"/>
                <a:gd name="T7" fmla="*/ 21928281 h 134"/>
                <a:gd name="T8" fmla="*/ 34689289 w 114"/>
                <a:gd name="T9" fmla="*/ 0 h 134"/>
                <a:gd name="T10" fmla="*/ 46524315 w 114"/>
                <a:gd name="T11" fmla="*/ 0 h 134"/>
                <a:gd name="T12" fmla="*/ 46524315 w 114"/>
                <a:gd name="T13" fmla="*/ 54415096 h 134"/>
                <a:gd name="T14" fmla="*/ 34689289 w 114"/>
                <a:gd name="T15" fmla="*/ 54415096 h 134"/>
                <a:gd name="T16" fmla="*/ 34689289 w 114"/>
                <a:gd name="T17" fmla="*/ 32892741 h 134"/>
                <a:gd name="T18" fmla="*/ 12651455 w 114"/>
                <a:gd name="T19" fmla="*/ 32892741 h 134"/>
                <a:gd name="T20" fmla="*/ 12651455 w 114"/>
                <a:gd name="T21" fmla="*/ 54415096 h 134"/>
                <a:gd name="T22" fmla="*/ 0 w 114"/>
                <a:gd name="T23" fmla="*/ 54415096 h 134"/>
                <a:gd name="T24" fmla="*/ 0 w 11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34">
                  <a:moveTo>
                    <a:pt x="0" y="0"/>
                  </a:moveTo>
                  <a:lnTo>
                    <a:pt x="31" y="0"/>
                  </a:lnTo>
                  <a:lnTo>
                    <a:pt x="31" y="54"/>
                  </a:lnTo>
                  <a:lnTo>
                    <a:pt x="85" y="54"/>
                  </a:lnTo>
                  <a:lnTo>
                    <a:pt x="85" y="0"/>
                  </a:lnTo>
                  <a:lnTo>
                    <a:pt x="114" y="0"/>
                  </a:lnTo>
                  <a:lnTo>
                    <a:pt x="114"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7" name="Freeform 22">
              <a:extLst>
                <a:ext uri="{FF2B5EF4-FFF2-40B4-BE49-F238E27FC236}">
                  <a16:creationId xmlns:a16="http://schemas.microsoft.com/office/drawing/2014/main" id="{F4BC45B0-CD72-4F35-8FFB-6B72AC7BFDB8}"/>
                </a:ext>
              </a:extLst>
            </p:cNvPr>
            <p:cNvSpPr>
              <a:spLocks/>
            </p:cNvSpPr>
            <p:nvPr userDrawn="1"/>
          </p:nvSpPr>
          <p:spPr bwMode="auto">
            <a:xfrm>
              <a:off x="2213160" y="6372465"/>
              <a:ext cx="73915" cy="87609"/>
            </a:xfrm>
            <a:custGeom>
              <a:avLst/>
              <a:gdLst>
                <a:gd name="T0" fmla="*/ 0 w 117"/>
                <a:gd name="T1" fmla="*/ 0 h 137"/>
                <a:gd name="T2" fmla="*/ 11973598 w 117"/>
                <a:gd name="T3" fmla="*/ 0 h 137"/>
                <a:gd name="T4" fmla="*/ 11973598 w 117"/>
                <a:gd name="T5" fmla="*/ 31079453 h 137"/>
                <a:gd name="T6" fmla="*/ 12771501 w 117"/>
                <a:gd name="T7" fmla="*/ 36804093 h 137"/>
                <a:gd name="T8" fmla="*/ 14767206 w 117"/>
                <a:gd name="T9" fmla="*/ 41302847 h 137"/>
                <a:gd name="T10" fmla="*/ 18757984 w 117"/>
                <a:gd name="T11" fmla="*/ 44165168 h 137"/>
                <a:gd name="T12" fmla="*/ 23547297 w 117"/>
                <a:gd name="T13" fmla="*/ 44983065 h 137"/>
                <a:gd name="T14" fmla="*/ 28336610 w 117"/>
                <a:gd name="T15" fmla="*/ 44165168 h 137"/>
                <a:gd name="T16" fmla="*/ 31928753 w 117"/>
                <a:gd name="T17" fmla="*/ 41302847 h 137"/>
                <a:gd name="T18" fmla="*/ 34323725 w 117"/>
                <a:gd name="T19" fmla="*/ 37621990 h 137"/>
                <a:gd name="T20" fmla="*/ 34722361 w 117"/>
                <a:gd name="T21" fmla="*/ 31488081 h 137"/>
                <a:gd name="T22" fmla="*/ 34722361 w 117"/>
                <a:gd name="T23" fmla="*/ 0 h 137"/>
                <a:gd name="T24" fmla="*/ 46695959 w 117"/>
                <a:gd name="T25" fmla="*/ 0 h 137"/>
                <a:gd name="T26" fmla="*/ 46695959 w 117"/>
                <a:gd name="T27" fmla="*/ 31079453 h 137"/>
                <a:gd name="T28" fmla="*/ 45897424 w 117"/>
                <a:gd name="T29" fmla="*/ 38849156 h 137"/>
                <a:gd name="T30" fmla="*/ 43902351 w 117"/>
                <a:gd name="T31" fmla="*/ 44983065 h 137"/>
                <a:gd name="T32" fmla="*/ 40310209 w 117"/>
                <a:gd name="T33" fmla="*/ 49890448 h 137"/>
                <a:gd name="T34" fmla="*/ 35520896 w 117"/>
                <a:gd name="T35" fmla="*/ 53570665 h 137"/>
                <a:gd name="T36" fmla="*/ 29933048 w 117"/>
                <a:gd name="T37" fmla="*/ 55615728 h 137"/>
                <a:gd name="T38" fmla="*/ 23148662 w 117"/>
                <a:gd name="T39" fmla="*/ 56024357 h 137"/>
                <a:gd name="T40" fmla="*/ 16762911 w 117"/>
                <a:gd name="T41" fmla="*/ 55615728 h 137"/>
                <a:gd name="T42" fmla="*/ 10775796 w 117"/>
                <a:gd name="T43" fmla="*/ 53570665 h 137"/>
                <a:gd name="T44" fmla="*/ 5986483 w 117"/>
                <a:gd name="T45" fmla="*/ 49890448 h 137"/>
                <a:gd name="T46" fmla="*/ 2394972 w 117"/>
                <a:gd name="T47" fmla="*/ 44983065 h 137"/>
                <a:gd name="T48" fmla="*/ 399267 w 117"/>
                <a:gd name="T49" fmla="*/ 38849156 h 137"/>
                <a:gd name="T50" fmla="*/ 0 w 117"/>
                <a:gd name="T51" fmla="*/ 31488081 h 137"/>
                <a:gd name="T52" fmla="*/ 0 w 117"/>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7">
                  <a:moveTo>
                    <a:pt x="0" y="0"/>
                  </a:moveTo>
                  <a:lnTo>
                    <a:pt x="30" y="0"/>
                  </a:lnTo>
                  <a:lnTo>
                    <a:pt x="30" y="76"/>
                  </a:lnTo>
                  <a:lnTo>
                    <a:pt x="32" y="90"/>
                  </a:lnTo>
                  <a:lnTo>
                    <a:pt x="37" y="101"/>
                  </a:lnTo>
                  <a:lnTo>
                    <a:pt x="47" y="108"/>
                  </a:lnTo>
                  <a:lnTo>
                    <a:pt x="59" y="110"/>
                  </a:lnTo>
                  <a:lnTo>
                    <a:pt x="71" y="108"/>
                  </a:lnTo>
                  <a:lnTo>
                    <a:pt x="80" y="101"/>
                  </a:lnTo>
                  <a:lnTo>
                    <a:pt x="86" y="92"/>
                  </a:lnTo>
                  <a:lnTo>
                    <a:pt x="87" y="77"/>
                  </a:lnTo>
                  <a:lnTo>
                    <a:pt x="87" y="0"/>
                  </a:lnTo>
                  <a:lnTo>
                    <a:pt x="117" y="0"/>
                  </a:lnTo>
                  <a:lnTo>
                    <a:pt x="117" y="76"/>
                  </a:lnTo>
                  <a:lnTo>
                    <a:pt x="115" y="95"/>
                  </a:lnTo>
                  <a:lnTo>
                    <a:pt x="110" y="110"/>
                  </a:lnTo>
                  <a:lnTo>
                    <a:pt x="101" y="122"/>
                  </a:lnTo>
                  <a:lnTo>
                    <a:pt x="89" y="131"/>
                  </a:lnTo>
                  <a:lnTo>
                    <a:pt x="75" y="136"/>
                  </a:lnTo>
                  <a:lnTo>
                    <a:pt x="58" y="137"/>
                  </a:lnTo>
                  <a:lnTo>
                    <a:pt x="42" y="136"/>
                  </a:lnTo>
                  <a:lnTo>
                    <a:pt x="27" y="131"/>
                  </a:lnTo>
                  <a:lnTo>
                    <a:pt x="15" y="122"/>
                  </a:lnTo>
                  <a:lnTo>
                    <a:pt x="6" y="110"/>
                  </a:lnTo>
                  <a:lnTo>
                    <a:pt x="1"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8" name="Freeform 23">
              <a:extLst>
                <a:ext uri="{FF2B5EF4-FFF2-40B4-BE49-F238E27FC236}">
                  <a16:creationId xmlns:a16="http://schemas.microsoft.com/office/drawing/2014/main" id="{68B98608-15AA-4F04-8061-7261E01DFA99}"/>
                </a:ext>
              </a:extLst>
            </p:cNvPr>
            <p:cNvSpPr>
              <a:spLocks/>
            </p:cNvSpPr>
            <p:nvPr userDrawn="1"/>
          </p:nvSpPr>
          <p:spPr bwMode="auto">
            <a:xfrm>
              <a:off x="2305552" y="6372465"/>
              <a:ext cx="85872" cy="85391"/>
            </a:xfrm>
            <a:custGeom>
              <a:avLst/>
              <a:gdLst>
                <a:gd name="T0" fmla="*/ 0 w 135"/>
                <a:gd name="T1" fmla="*/ 0 h 134"/>
                <a:gd name="T2" fmla="*/ 12947589 w 135"/>
                <a:gd name="T3" fmla="*/ 0 h 134"/>
                <a:gd name="T4" fmla="*/ 27513389 w 135"/>
                <a:gd name="T5" fmla="*/ 23146696 h 134"/>
                <a:gd name="T6" fmla="*/ 41674636 w 135"/>
                <a:gd name="T7" fmla="*/ 0 h 134"/>
                <a:gd name="T8" fmla="*/ 54622225 w 135"/>
                <a:gd name="T9" fmla="*/ 0 h 134"/>
                <a:gd name="T10" fmla="*/ 54622225 w 135"/>
                <a:gd name="T11" fmla="*/ 54415096 h 134"/>
                <a:gd name="T12" fmla="*/ 42483741 w 135"/>
                <a:gd name="T13" fmla="*/ 54415096 h 134"/>
                <a:gd name="T14" fmla="*/ 42483741 w 135"/>
                <a:gd name="T15" fmla="*/ 19086163 h 134"/>
                <a:gd name="T16" fmla="*/ 27513389 w 135"/>
                <a:gd name="T17" fmla="*/ 42232859 h 134"/>
                <a:gd name="T18" fmla="*/ 26704284 w 135"/>
                <a:gd name="T19" fmla="*/ 42232859 h 134"/>
                <a:gd name="T20" fmla="*/ 12138484 w 135"/>
                <a:gd name="T21" fmla="*/ 19492089 h 134"/>
                <a:gd name="T22" fmla="*/ 12138484 w 135"/>
                <a:gd name="T23" fmla="*/ 54415096 h 134"/>
                <a:gd name="T24" fmla="*/ 0 w 135"/>
                <a:gd name="T25" fmla="*/ 54415096 h 134"/>
                <a:gd name="T26" fmla="*/ 0 w 135"/>
                <a:gd name="T27" fmla="*/ 0 h 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 h="134">
                  <a:moveTo>
                    <a:pt x="0" y="0"/>
                  </a:moveTo>
                  <a:lnTo>
                    <a:pt x="32" y="0"/>
                  </a:lnTo>
                  <a:lnTo>
                    <a:pt x="68" y="57"/>
                  </a:lnTo>
                  <a:lnTo>
                    <a:pt x="103" y="0"/>
                  </a:lnTo>
                  <a:lnTo>
                    <a:pt x="135" y="0"/>
                  </a:lnTo>
                  <a:lnTo>
                    <a:pt x="135" y="134"/>
                  </a:lnTo>
                  <a:lnTo>
                    <a:pt x="105" y="134"/>
                  </a:lnTo>
                  <a:lnTo>
                    <a:pt x="105" y="47"/>
                  </a:lnTo>
                  <a:lnTo>
                    <a:pt x="68" y="104"/>
                  </a:lnTo>
                  <a:lnTo>
                    <a:pt x="66" y="104"/>
                  </a:lnTo>
                  <a:lnTo>
                    <a:pt x="30" y="48"/>
                  </a:lnTo>
                  <a:lnTo>
                    <a:pt x="30"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9" name="Freeform 24">
              <a:extLst>
                <a:ext uri="{FF2B5EF4-FFF2-40B4-BE49-F238E27FC236}">
                  <a16:creationId xmlns:a16="http://schemas.microsoft.com/office/drawing/2014/main" id="{13822883-AAC8-4119-BDD5-4083C538DA8C}"/>
                </a:ext>
              </a:extLst>
            </p:cNvPr>
            <p:cNvSpPr>
              <a:spLocks noEditPoints="1"/>
            </p:cNvSpPr>
            <p:nvPr userDrawn="1"/>
          </p:nvSpPr>
          <p:spPr bwMode="auto">
            <a:xfrm>
              <a:off x="2403381" y="6372465"/>
              <a:ext cx="91306" cy="85391"/>
            </a:xfrm>
            <a:custGeom>
              <a:avLst/>
              <a:gdLst>
                <a:gd name="T0" fmla="*/ 29353283 w 143"/>
                <a:gd name="T1" fmla="*/ 14002859 h 135"/>
                <a:gd name="T2" fmla="*/ 22014962 w 143"/>
                <a:gd name="T3" fmla="*/ 31607321 h 135"/>
                <a:gd name="T4" fmla="*/ 36284238 w 143"/>
                <a:gd name="T5" fmla="*/ 31607321 h 135"/>
                <a:gd name="T6" fmla="*/ 29353283 w 143"/>
                <a:gd name="T7" fmla="*/ 14002859 h 135"/>
                <a:gd name="T8" fmla="*/ 23645700 w 143"/>
                <a:gd name="T9" fmla="*/ 0 h 135"/>
                <a:gd name="T10" fmla="*/ 34653500 w 143"/>
                <a:gd name="T11" fmla="*/ 0 h 135"/>
                <a:gd name="T12" fmla="*/ 58299200 w 143"/>
                <a:gd name="T13" fmla="*/ 54012021 h 135"/>
                <a:gd name="T14" fmla="*/ 45660662 w 143"/>
                <a:gd name="T15" fmla="*/ 54012021 h 135"/>
                <a:gd name="T16" fmla="*/ 40768448 w 143"/>
                <a:gd name="T17" fmla="*/ 42409598 h 135"/>
                <a:gd name="T18" fmla="*/ 17530752 w 143"/>
                <a:gd name="T19" fmla="*/ 42409598 h 135"/>
                <a:gd name="T20" fmla="*/ 12230534 w 143"/>
                <a:gd name="T21" fmla="*/ 54012021 h 135"/>
                <a:gd name="T22" fmla="*/ 0 w 143"/>
                <a:gd name="T23" fmla="*/ 54012021 h 135"/>
                <a:gd name="T24" fmla="*/ 23645700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2" y="35"/>
                  </a:moveTo>
                  <a:lnTo>
                    <a:pt x="54" y="79"/>
                  </a:lnTo>
                  <a:lnTo>
                    <a:pt x="89" y="79"/>
                  </a:lnTo>
                  <a:lnTo>
                    <a:pt x="72" y="35"/>
                  </a:lnTo>
                  <a:close/>
                  <a:moveTo>
                    <a:pt x="58" y="0"/>
                  </a:moveTo>
                  <a:lnTo>
                    <a:pt x="85" y="0"/>
                  </a:lnTo>
                  <a:lnTo>
                    <a:pt x="143" y="135"/>
                  </a:lnTo>
                  <a:lnTo>
                    <a:pt x="112" y="135"/>
                  </a:lnTo>
                  <a:lnTo>
                    <a:pt x="100" y="106"/>
                  </a:lnTo>
                  <a:lnTo>
                    <a:pt x="43" y="106"/>
                  </a:lnTo>
                  <a:lnTo>
                    <a:pt x="30" y="135"/>
                  </a:lnTo>
                  <a:lnTo>
                    <a:pt x="0" y="135"/>
                  </a:lnTo>
                  <a:lnTo>
                    <a:pt x="58"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0" name="Freeform 25">
              <a:extLst>
                <a:ext uri="{FF2B5EF4-FFF2-40B4-BE49-F238E27FC236}">
                  <a16:creationId xmlns:a16="http://schemas.microsoft.com/office/drawing/2014/main" id="{84E7AE90-5363-4D65-9D73-98D88DC13E85}"/>
                </a:ext>
              </a:extLst>
            </p:cNvPr>
            <p:cNvSpPr>
              <a:spLocks/>
            </p:cNvSpPr>
            <p:nvPr userDrawn="1"/>
          </p:nvSpPr>
          <p:spPr bwMode="auto">
            <a:xfrm>
              <a:off x="2506644" y="6372465"/>
              <a:ext cx="76089" cy="85391"/>
            </a:xfrm>
            <a:custGeom>
              <a:avLst/>
              <a:gdLst>
                <a:gd name="T0" fmla="*/ 0 w 120"/>
                <a:gd name="T1" fmla="*/ 0 h 134"/>
                <a:gd name="T2" fmla="*/ 10855364 w 120"/>
                <a:gd name="T3" fmla="*/ 0 h 134"/>
                <a:gd name="T4" fmla="*/ 36184758 w 120"/>
                <a:gd name="T5" fmla="*/ 33704592 h 134"/>
                <a:gd name="T6" fmla="*/ 36184758 w 120"/>
                <a:gd name="T7" fmla="*/ 0 h 134"/>
                <a:gd name="T8" fmla="*/ 48246133 w 120"/>
                <a:gd name="T9" fmla="*/ 0 h 134"/>
                <a:gd name="T10" fmla="*/ 48246133 w 120"/>
                <a:gd name="T11" fmla="*/ 54415096 h 134"/>
                <a:gd name="T12" fmla="*/ 37792772 w 120"/>
                <a:gd name="T13" fmla="*/ 54415096 h 134"/>
                <a:gd name="T14" fmla="*/ 11659371 w 120"/>
                <a:gd name="T15" fmla="*/ 19898015 h 134"/>
                <a:gd name="T16" fmla="*/ 11659371 w 120"/>
                <a:gd name="T17" fmla="*/ 54415096 h 134"/>
                <a:gd name="T18" fmla="*/ 0 w 120"/>
                <a:gd name="T19" fmla="*/ 54415096 h 134"/>
                <a:gd name="T20" fmla="*/ 0 w 120"/>
                <a:gd name="T21" fmla="*/ 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134">
                  <a:moveTo>
                    <a:pt x="0" y="0"/>
                  </a:moveTo>
                  <a:lnTo>
                    <a:pt x="27" y="0"/>
                  </a:lnTo>
                  <a:lnTo>
                    <a:pt x="90" y="83"/>
                  </a:lnTo>
                  <a:lnTo>
                    <a:pt x="90" y="0"/>
                  </a:lnTo>
                  <a:lnTo>
                    <a:pt x="120" y="0"/>
                  </a:lnTo>
                  <a:lnTo>
                    <a:pt x="120" y="134"/>
                  </a:lnTo>
                  <a:lnTo>
                    <a:pt x="94" y="134"/>
                  </a:lnTo>
                  <a:lnTo>
                    <a:pt x="29" y="49"/>
                  </a:lnTo>
                  <a:lnTo>
                    <a:pt x="29"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1" name="Freeform 26">
              <a:extLst>
                <a:ext uri="{FF2B5EF4-FFF2-40B4-BE49-F238E27FC236}">
                  <a16:creationId xmlns:a16="http://schemas.microsoft.com/office/drawing/2014/main" id="{050036EB-732A-42CA-8C87-0BD4D15061AD}"/>
                </a:ext>
              </a:extLst>
            </p:cNvPr>
            <p:cNvSpPr>
              <a:spLocks/>
            </p:cNvSpPr>
            <p:nvPr userDrawn="1"/>
          </p:nvSpPr>
          <p:spPr bwMode="auto">
            <a:xfrm>
              <a:off x="2630560" y="6372465"/>
              <a:ext cx="72827" cy="85391"/>
            </a:xfrm>
            <a:custGeom>
              <a:avLst/>
              <a:gdLst>
                <a:gd name="T0" fmla="*/ 0 w 113"/>
                <a:gd name="T1" fmla="*/ 0 h 134"/>
                <a:gd name="T2" fmla="*/ 46936035 w 113"/>
                <a:gd name="T3" fmla="*/ 0 h 134"/>
                <a:gd name="T4" fmla="*/ 46936035 w 113"/>
                <a:gd name="T5" fmla="*/ 10964459 h 134"/>
                <a:gd name="T6" fmla="*/ 29491068 w 113"/>
                <a:gd name="T7" fmla="*/ 10964459 h 134"/>
                <a:gd name="T8" fmla="*/ 29491068 w 113"/>
                <a:gd name="T9" fmla="*/ 54415096 h 134"/>
                <a:gd name="T10" fmla="*/ 17444967 w 113"/>
                <a:gd name="T11" fmla="*/ 54415096 h 134"/>
                <a:gd name="T12" fmla="*/ 17444967 w 113"/>
                <a:gd name="T13" fmla="*/ 10964459 h 134"/>
                <a:gd name="T14" fmla="*/ 0 w 113"/>
                <a:gd name="T15" fmla="*/ 10964459 h 134"/>
                <a:gd name="T16" fmla="*/ 0 w 113"/>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34">
                  <a:moveTo>
                    <a:pt x="0" y="0"/>
                  </a:moveTo>
                  <a:lnTo>
                    <a:pt x="113" y="0"/>
                  </a:lnTo>
                  <a:lnTo>
                    <a:pt x="113" y="27"/>
                  </a:lnTo>
                  <a:lnTo>
                    <a:pt x="71" y="27"/>
                  </a:lnTo>
                  <a:lnTo>
                    <a:pt x="71" y="134"/>
                  </a:lnTo>
                  <a:lnTo>
                    <a:pt x="42" y="134"/>
                  </a:lnTo>
                  <a:lnTo>
                    <a:pt x="42" y="27"/>
                  </a:lnTo>
                  <a:lnTo>
                    <a:pt x="0" y="2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2" name="Freeform 27">
              <a:extLst>
                <a:ext uri="{FF2B5EF4-FFF2-40B4-BE49-F238E27FC236}">
                  <a16:creationId xmlns:a16="http://schemas.microsoft.com/office/drawing/2014/main" id="{3E7587AD-7732-4033-820C-E9832CF073A5}"/>
                </a:ext>
              </a:extLst>
            </p:cNvPr>
            <p:cNvSpPr>
              <a:spLocks noEditPoints="1"/>
            </p:cNvSpPr>
            <p:nvPr userDrawn="1"/>
          </p:nvSpPr>
          <p:spPr bwMode="auto">
            <a:xfrm>
              <a:off x="2707735" y="6371356"/>
              <a:ext cx="91306" cy="88718"/>
            </a:xfrm>
            <a:custGeom>
              <a:avLst/>
              <a:gdLst>
                <a:gd name="T0" fmla="*/ 28945918 w 143"/>
                <a:gd name="T1" fmla="*/ 11406326 h 139"/>
                <a:gd name="T2" fmla="*/ 24053704 w 143"/>
                <a:gd name="T3" fmla="*/ 11814174 h 139"/>
                <a:gd name="T4" fmla="*/ 19161490 w 143"/>
                <a:gd name="T5" fmla="*/ 14258068 h 139"/>
                <a:gd name="T6" fmla="*/ 15492010 w 143"/>
                <a:gd name="T7" fmla="*/ 18332075 h 139"/>
                <a:gd name="T8" fmla="*/ 13453907 w 143"/>
                <a:gd name="T9" fmla="*/ 22813291 h 139"/>
                <a:gd name="T10" fmla="*/ 12638538 w 143"/>
                <a:gd name="T11" fmla="*/ 28108926 h 139"/>
                <a:gd name="T12" fmla="*/ 12638538 w 143"/>
                <a:gd name="T13" fmla="*/ 28108926 h 139"/>
                <a:gd name="T14" fmla="*/ 13453907 w 143"/>
                <a:gd name="T15" fmla="*/ 33811770 h 139"/>
                <a:gd name="T16" fmla="*/ 15900014 w 143"/>
                <a:gd name="T17" fmla="*/ 38700834 h 139"/>
                <a:gd name="T18" fmla="*/ 19568855 w 143"/>
                <a:gd name="T19" fmla="*/ 41959784 h 139"/>
                <a:gd name="T20" fmla="*/ 24053704 w 143"/>
                <a:gd name="T21" fmla="*/ 44810887 h 139"/>
                <a:gd name="T22" fmla="*/ 29353283 w 143"/>
                <a:gd name="T23" fmla="*/ 45625944 h 139"/>
                <a:gd name="T24" fmla="*/ 35060865 w 143"/>
                <a:gd name="T25" fmla="*/ 44810887 h 139"/>
                <a:gd name="T26" fmla="*/ 39545714 w 143"/>
                <a:gd name="T27" fmla="*/ 41959784 h 139"/>
                <a:gd name="T28" fmla="*/ 42807190 w 143"/>
                <a:gd name="T29" fmla="*/ 38700834 h 139"/>
                <a:gd name="T30" fmla="*/ 44845293 w 143"/>
                <a:gd name="T31" fmla="*/ 33811770 h 139"/>
                <a:gd name="T32" fmla="*/ 45660662 w 143"/>
                <a:gd name="T33" fmla="*/ 28108926 h 139"/>
                <a:gd name="T34" fmla="*/ 45660662 w 143"/>
                <a:gd name="T35" fmla="*/ 28108926 h 139"/>
                <a:gd name="T36" fmla="*/ 44845293 w 143"/>
                <a:gd name="T37" fmla="*/ 22813291 h 139"/>
                <a:gd name="T38" fmla="*/ 42807190 w 143"/>
                <a:gd name="T39" fmla="*/ 18332075 h 139"/>
                <a:gd name="T40" fmla="*/ 39545714 w 143"/>
                <a:gd name="T41" fmla="*/ 14258068 h 139"/>
                <a:gd name="T42" fmla="*/ 34245497 w 143"/>
                <a:gd name="T43" fmla="*/ 11814174 h 139"/>
                <a:gd name="T44" fmla="*/ 28945918 w 143"/>
                <a:gd name="T45" fmla="*/ 11406326 h 139"/>
                <a:gd name="T46" fmla="*/ 29353283 w 143"/>
                <a:gd name="T47" fmla="*/ 0 h 139"/>
                <a:gd name="T48" fmla="*/ 37506972 w 143"/>
                <a:gd name="T49" fmla="*/ 815057 h 139"/>
                <a:gd name="T50" fmla="*/ 44437928 w 143"/>
                <a:gd name="T51" fmla="*/ 3666160 h 139"/>
                <a:gd name="T52" fmla="*/ 50145511 w 143"/>
                <a:gd name="T53" fmla="*/ 8147376 h 139"/>
                <a:gd name="T54" fmla="*/ 54629721 w 143"/>
                <a:gd name="T55" fmla="*/ 13850858 h 139"/>
                <a:gd name="T56" fmla="*/ 57075828 w 143"/>
                <a:gd name="T57" fmla="*/ 20775968 h 139"/>
                <a:gd name="T58" fmla="*/ 58299200 w 143"/>
                <a:gd name="T59" fmla="*/ 28108926 h 139"/>
                <a:gd name="T60" fmla="*/ 58299200 w 143"/>
                <a:gd name="T61" fmla="*/ 28108926 h 139"/>
                <a:gd name="T62" fmla="*/ 57075828 w 143"/>
                <a:gd name="T63" fmla="*/ 35849093 h 139"/>
                <a:gd name="T64" fmla="*/ 54629721 w 143"/>
                <a:gd name="T65" fmla="*/ 42774203 h 139"/>
                <a:gd name="T66" fmla="*/ 50145511 w 143"/>
                <a:gd name="T67" fmla="*/ 48070476 h 139"/>
                <a:gd name="T68" fmla="*/ 44437928 w 143"/>
                <a:gd name="T69" fmla="*/ 52551054 h 139"/>
                <a:gd name="T70" fmla="*/ 37506972 w 143"/>
                <a:gd name="T71" fmla="*/ 55402795 h 139"/>
                <a:gd name="T72" fmla="*/ 28945918 w 143"/>
                <a:gd name="T73" fmla="*/ 56625061 h 139"/>
                <a:gd name="T74" fmla="*/ 20792228 w 143"/>
                <a:gd name="T75" fmla="*/ 55402795 h 139"/>
                <a:gd name="T76" fmla="*/ 13861272 w 143"/>
                <a:gd name="T77" fmla="*/ 52551054 h 139"/>
                <a:gd name="T78" fmla="*/ 8561693 w 143"/>
                <a:gd name="T79" fmla="*/ 48477685 h 139"/>
                <a:gd name="T80" fmla="*/ 4076845 w 143"/>
                <a:gd name="T81" fmla="*/ 42774203 h 139"/>
                <a:gd name="T82" fmla="*/ 1223373 w 143"/>
                <a:gd name="T83" fmla="*/ 36256302 h 139"/>
                <a:gd name="T84" fmla="*/ 0 w 143"/>
                <a:gd name="T85" fmla="*/ 28108926 h 139"/>
                <a:gd name="T86" fmla="*/ 0 w 143"/>
                <a:gd name="T87" fmla="*/ 28108926 h 139"/>
                <a:gd name="T88" fmla="*/ 1223373 w 143"/>
                <a:gd name="T89" fmla="*/ 20775968 h 139"/>
                <a:gd name="T90" fmla="*/ 4076845 w 143"/>
                <a:gd name="T91" fmla="*/ 13850858 h 139"/>
                <a:gd name="T92" fmla="*/ 8561693 w 143"/>
                <a:gd name="T93" fmla="*/ 8147376 h 139"/>
                <a:gd name="T94" fmla="*/ 13861272 w 143"/>
                <a:gd name="T95" fmla="*/ 3666160 h 139"/>
                <a:gd name="T96" fmla="*/ 21607597 w 143"/>
                <a:gd name="T97" fmla="*/ 815057 h 139"/>
                <a:gd name="T98" fmla="*/ 29353283 w 143"/>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3" h="139">
                  <a:moveTo>
                    <a:pt x="71" y="28"/>
                  </a:moveTo>
                  <a:lnTo>
                    <a:pt x="59" y="29"/>
                  </a:lnTo>
                  <a:lnTo>
                    <a:pt x="47" y="35"/>
                  </a:lnTo>
                  <a:lnTo>
                    <a:pt x="38" y="45"/>
                  </a:lnTo>
                  <a:lnTo>
                    <a:pt x="33" y="56"/>
                  </a:lnTo>
                  <a:lnTo>
                    <a:pt x="31" y="69"/>
                  </a:lnTo>
                  <a:lnTo>
                    <a:pt x="33" y="83"/>
                  </a:lnTo>
                  <a:lnTo>
                    <a:pt x="39" y="95"/>
                  </a:lnTo>
                  <a:lnTo>
                    <a:pt x="48" y="103"/>
                  </a:lnTo>
                  <a:lnTo>
                    <a:pt x="59" y="110"/>
                  </a:lnTo>
                  <a:lnTo>
                    <a:pt x="72" y="112"/>
                  </a:lnTo>
                  <a:lnTo>
                    <a:pt x="86" y="110"/>
                  </a:lnTo>
                  <a:lnTo>
                    <a:pt x="97" y="103"/>
                  </a:lnTo>
                  <a:lnTo>
                    <a:pt x="105" y="95"/>
                  </a:lnTo>
                  <a:lnTo>
                    <a:pt x="110" y="83"/>
                  </a:lnTo>
                  <a:lnTo>
                    <a:pt x="112" y="69"/>
                  </a:lnTo>
                  <a:lnTo>
                    <a:pt x="110" y="56"/>
                  </a:lnTo>
                  <a:lnTo>
                    <a:pt x="105" y="45"/>
                  </a:lnTo>
                  <a:lnTo>
                    <a:pt x="97" y="35"/>
                  </a:lnTo>
                  <a:lnTo>
                    <a:pt x="84" y="29"/>
                  </a:lnTo>
                  <a:lnTo>
                    <a:pt x="71" y="28"/>
                  </a:lnTo>
                  <a:close/>
                  <a:moveTo>
                    <a:pt x="72" y="0"/>
                  </a:moveTo>
                  <a:lnTo>
                    <a:pt x="92" y="2"/>
                  </a:lnTo>
                  <a:lnTo>
                    <a:pt x="109" y="9"/>
                  </a:lnTo>
                  <a:lnTo>
                    <a:pt x="123" y="20"/>
                  </a:lnTo>
                  <a:lnTo>
                    <a:pt x="134" y="34"/>
                  </a:lnTo>
                  <a:lnTo>
                    <a:pt x="140" y="51"/>
                  </a:lnTo>
                  <a:lnTo>
                    <a:pt x="143" y="69"/>
                  </a:lnTo>
                  <a:lnTo>
                    <a:pt x="140" y="88"/>
                  </a:lnTo>
                  <a:lnTo>
                    <a:pt x="134" y="105"/>
                  </a:lnTo>
                  <a:lnTo>
                    <a:pt x="123" y="118"/>
                  </a:lnTo>
                  <a:lnTo>
                    <a:pt x="109" y="129"/>
                  </a:lnTo>
                  <a:lnTo>
                    <a:pt x="92" y="136"/>
                  </a:lnTo>
                  <a:lnTo>
                    <a:pt x="71" y="139"/>
                  </a:lnTo>
                  <a:lnTo>
                    <a:pt x="51" y="136"/>
                  </a:lnTo>
                  <a:lnTo>
                    <a:pt x="34" y="129"/>
                  </a:lnTo>
                  <a:lnTo>
                    <a:pt x="21" y="119"/>
                  </a:lnTo>
                  <a:lnTo>
                    <a:pt x="10" y="105"/>
                  </a:lnTo>
                  <a:lnTo>
                    <a:pt x="3" y="89"/>
                  </a:lnTo>
                  <a:lnTo>
                    <a:pt x="0" y="69"/>
                  </a:lnTo>
                  <a:lnTo>
                    <a:pt x="3" y="51"/>
                  </a:lnTo>
                  <a:lnTo>
                    <a:pt x="10" y="34"/>
                  </a:lnTo>
                  <a:lnTo>
                    <a:pt x="21" y="20"/>
                  </a:lnTo>
                  <a:lnTo>
                    <a:pt x="34" y="9"/>
                  </a:lnTo>
                  <a:lnTo>
                    <a:pt x="53" y="2"/>
                  </a:lnTo>
                  <a:lnTo>
                    <a:pt x="72"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3" name="Freeform 28">
              <a:extLst>
                <a:ext uri="{FF2B5EF4-FFF2-40B4-BE49-F238E27FC236}">
                  <a16:creationId xmlns:a16="http://schemas.microsoft.com/office/drawing/2014/main" id="{0915D0C0-AE00-48B2-8373-7623065AF425}"/>
                </a:ext>
              </a:extLst>
            </p:cNvPr>
            <p:cNvSpPr>
              <a:spLocks/>
            </p:cNvSpPr>
            <p:nvPr userDrawn="1"/>
          </p:nvSpPr>
          <p:spPr bwMode="auto">
            <a:xfrm>
              <a:off x="2813172" y="6372465"/>
              <a:ext cx="76089" cy="87609"/>
            </a:xfrm>
            <a:custGeom>
              <a:avLst/>
              <a:gdLst>
                <a:gd name="T0" fmla="*/ 0 w 118"/>
                <a:gd name="T1" fmla="*/ 0 h 137"/>
                <a:gd name="T2" fmla="*/ 12474082 w 118"/>
                <a:gd name="T3" fmla="*/ 0 h 137"/>
                <a:gd name="T4" fmla="*/ 12474082 w 118"/>
                <a:gd name="T5" fmla="*/ 31079453 h 137"/>
                <a:gd name="T6" fmla="*/ 13305258 w 118"/>
                <a:gd name="T7" fmla="*/ 36804093 h 137"/>
                <a:gd name="T8" fmla="*/ 15800074 w 118"/>
                <a:gd name="T9" fmla="*/ 41302847 h 137"/>
                <a:gd name="T10" fmla="*/ 19542621 w 118"/>
                <a:gd name="T11" fmla="*/ 44165168 h 137"/>
                <a:gd name="T12" fmla="*/ 24116344 w 118"/>
                <a:gd name="T13" fmla="*/ 44983065 h 137"/>
                <a:gd name="T14" fmla="*/ 29521242 w 118"/>
                <a:gd name="T15" fmla="*/ 44165168 h 137"/>
                <a:gd name="T16" fmla="*/ 33263789 w 118"/>
                <a:gd name="T17" fmla="*/ 41302847 h 137"/>
                <a:gd name="T18" fmla="*/ 35758606 w 118"/>
                <a:gd name="T19" fmla="*/ 37621990 h 137"/>
                <a:gd name="T20" fmla="*/ 36589781 w 118"/>
                <a:gd name="T21" fmla="*/ 31488081 h 137"/>
                <a:gd name="T22" fmla="*/ 36589781 w 118"/>
                <a:gd name="T23" fmla="*/ 0 h 137"/>
                <a:gd name="T24" fmla="*/ 49063864 w 118"/>
                <a:gd name="T25" fmla="*/ 0 h 137"/>
                <a:gd name="T26" fmla="*/ 49063864 w 118"/>
                <a:gd name="T27" fmla="*/ 31079453 h 137"/>
                <a:gd name="T28" fmla="*/ 48232043 w 118"/>
                <a:gd name="T29" fmla="*/ 38849156 h 137"/>
                <a:gd name="T30" fmla="*/ 46153137 w 118"/>
                <a:gd name="T31" fmla="*/ 44983065 h 137"/>
                <a:gd name="T32" fmla="*/ 41995325 w 118"/>
                <a:gd name="T33" fmla="*/ 49890448 h 137"/>
                <a:gd name="T34" fmla="*/ 37421602 w 118"/>
                <a:gd name="T35" fmla="*/ 53570665 h 137"/>
                <a:gd name="T36" fmla="*/ 31184883 w 118"/>
                <a:gd name="T37" fmla="*/ 55615728 h 137"/>
                <a:gd name="T38" fmla="*/ 24116344 w 118"/>
                <a:gd name="T39" fmla="*/ 56024357 h 137"/>
                <a:gd name="T40" fmla="*/ 17047805 w 118"/>
                <a:gd name="T41" fmla="*/ 55615728 h 137"/>
                <a:gd name="T42" fmla="*/ 11642262 w 118"/>
                <a:gd name="T43" fmla="*/ 53570665 h 137"/>
                <a:gd name="T44" fmla="*/ 6652629 w 118"/>
                <a:gd name="T45" fmla="*/ 49890448 h 137"/>
                <a:gd name="T46" fmla="*/ 2910727 w 118"/>
                <a:gd name="T47" fmla="*/ 44983065 h 137"/>
                <a:gd name="T48" fmla="*/ 831820 w 118"/>
                <a:gd name="T49" fmla="*/ 38849156 h 137"/>
                <a:gd name="T50" fmla="*/ 0 w 118"/>
                <a:gd name="T51" fmla="*/ 31488081 h 137"/>
                <a:gd name="T52" fmla="*/ 0 w 118"/>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8" h="137">
                  <a:moveTo>
                    <a:pt x="0" y="0"/>
                  </a:moveTo>
                  <a:lnTo>
                    <a:pt x="30" y="0"/>
                  </a:lnTo>
                  <a:lnTo>
                    <a:pt x="30" y="76"/>
                  </a:lnTo>
                  <a:lnTo>
                    <a:pt x="32" y="90"/>
                  </a:lnTo>
                  <a:lnTo>
                    <a:pt x="38" y="101"/>
                  </a:lnTo>
                  <a:lnTo>
                    <a:pt x="47" y="108"/>
                  </a:lnTo>
                  <a:lnTo>
                    <a:pt x="58" y="110"/>
                  </a:lnTo>
                  <a:lnTo>
                    <a:pt x="71" y="108"/>
                  </a:lnTo>
                  <a:lnTo>
                    <a:pt x="80" y="101"/>
                  </a:lnTo>
                  <a:lnTo>
                    <a:pt x="86" y="92"/>
                  </a:lnTo>
                  <a:lnTo>
                    <a:pt x="88" y="77"/>
                  </a:lnTo>
                  <a:lnTo>
                    <a:pt x="88" y="0"/>
                  </a:lnTo>
                  <a:lnTo>
                    <a:pt x="118" y="0"/>
                  </a:lnTo>
                  <a:lnTo>
                    <a:pt x="118" y="76"/>
                  </a:lnTo>
                  <a:lnTo>
                    <a:pt x="116" y="95"/>
                  </a:lnTo>
                  <a:lnTo>
                    <a:pt x="111" y="110"/>
                  </a:lnTo>
                  <a:lnTo>
                    <a:pt x="101" y="122"/>
                  </a:lnTo>
                  <a:lnTo>
                    <a:pt x="90" y="131"/>
                  </a:lnTo>
                  <a:lnTo>
                    <a:pt x="75" y="136"/>
                  </a:lnTo>
                  <a:lnTo>
                    <a:pt x="58" y="137"/>
                  </a:lnTo>
                  <a:lnTo>
                    <a:pt x="41" y="136"/>
                  </a:lnTo>
                  <a:lnTo>
                    <a:pt x="28" y="131"/>
                  </a:lnTo>
                  <a:lnTo>
                    <a:pt x="16" y="122"/>
                  </a:lnTo>
                  <a:lnTo>
                    <a:pt x="7" y="110"/>
                  </a:lnTo>
                  <a:lnTo>
                    <a:pt x="2"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4" name="Freeform 29">
              <a:extLst>
                <a:ext uri="{FF2B5EF4-FFF2-40B4-BE49-F238E27FC236}">
                  <a16:creationId xmlns:a16="http://schemas.microsoft.com/office/drawing/2014/main" id="{9E5EEF3D-5504-4A20-8412-B00AA79B6A0F}"/>
                </a:ext>
              </a:extLst>
            </p:cNvPr>
            <p:cNvSpPr>
              <a:spLocks/>
            </p:cNvSpPr>
            <p:nvPr userDrawn="1"/>
          </p:nvSpPr>
          <p:spPr bwMode="auto">
            <a:xfrm>
              <a:off x="2902305" y="6371356"/>
              <a:ext cx="79349" cy="88718"/>
            </a:xfrm>
            <a:custGeom>
              <a:avLst/>
              <a:gdLst>
                <a:gd name="T0" fmla="*/ 29132050 w 123"/>
                <a:gd name="T1" fmla="*/ 0 h 139"/>
                <a:gd name="T2" fmla="*/ 36207013 w 123"/>
                <a:gd name="T3" fmla="*/ 407209 h 139"/>
                <a:gd name="T4" fmla="*/ 42033036 w 123"/>
                <a:gd name="T5" fmla="*/ 2444532 h 139"/>
                <a:gd name="T6" fmla="*/ 47443606 w 123"/>
                <a:gd name="T7" fmla="*/ 4888426 h 139"/>
                <a:gd name="T8" fmla="*/ 51189137 w 123"/>
                <a:gd name="T9" fmla="*/ 8147376 h 139"/>
                <a:gd name="T10" fmla="*/ 43281976 w 123"/>
                <a:gd name="T11" fmla="*/ 17109809 h 139"/>
                <a:gd name="T12" fmla="*/ 39120347 w 123"/>
                <a:gd name="T13" fmla="*/ 13850858 h 139"/>
                <a:gd name="T14" fmla="*/ 34125876 w 123"/>
                <a:gd name="T15" fmla="*/ 11814174 h 139"/>
                <a:gd name="T16" fmla="*/ 29132050 w 123"/>
                <a:gd name="T17" fmla="*/ 11406326 h 139"/>
                <a:gd name="T18" fmla="*/ 22473185 w 123"/>
                <a:gd name="T19" fmla="*/ 12221383 h 139"/>
                <a:gd name="T20" fmla="*/ 17479359 w 123"/>
                <a:gd name="T21" fmla="*/ 16294752 h 139"/>
                <a:gd name="T22" fmla="*/ 14149927 w 123"/>
                <a:gd name="T23" fmla="*/ 21591025 h 139"/>
                <a:gd name="T24" fmla="*/ 12901631 w 123"/>
                <a:gd name="T25" fmla="*/ 28108926 h 139"/>
                <a:gd name="T26" fmla="*/ 12901631 w 123"/>
                <a:gd name="T27" fmla="*/ 28108926 h 139"/>
                <a:gd name="T28" fmla="*/ 13733828 w 123"/>
                <a:gd name="T29" fmla="*/ 33811770 h 139"/>
                <a:gd name="T30" fmla="*/ 15814320 w 123"/>
                <a:gd name="T31" fmla="*/ 38700834 h 139"/>
                <a:gd name="T32" fmla="*/ 19559851 w 123"/>
                <a:gd name="T33" fmla="*/ 41959784 h 139"/>
                <a:gd name="T34" fmla="*/ 23721480 w 123"/>
                <a:gd name="T35" fmla="*/ 44810887 h 139"/>
                <a:gd name="T36" fmla="*/ 29132050 w 123"/>
                <a:gd name="T37" fmla="*/ 45625944 h 139"/>
                <a:gd name="T38" fmla="*/ 34541974 w 123"/>
                <a:gd name="T39" fmla="*/ 44810887 h 139"/>
                <a:gd name="T40" fmla="*/ 39536446 w 123"/>
                <a:gd name="T41" fmla="*/ 42774203 h 139"/>
                <a:gd name="T42" fmla="*/ 43698075 w 123"/>
                <a:gd name="T43" fmla="*/ 39108043 h 139"/>
                <a:gd name="T44" fmla="*/ 51189137 w 123"/>
                <a:gd name="T45" fmla="*/ 46441001 h 139"/>
                <a:gd name="T46" fmla="*/ 47443606 w 123"/>
                <a:gd name="T47" fmla="*/ 50921579 h 139"/>
                <a:gd name="T48" fmla="*/ 42033036 w 123"/>
                <a:gd name="T49" fmla="*/ 54180529 h 139"/>
                <a:gd name="T50" fmla="*/ 36207013 w 123"/>
                <a:gd name="T51" fmla="*/ 56217852 h 139"/>
                <a:gd name="T52" fmla="*/ 28299853 w 123"/>
                <a:gd name="T53" fmla="*/ 56625061 h 139"/>
                <a:gd name="T54" fmla="*/ 20808791 w 123"/>
                <a:gd name="T55" fmla="*/ 55402795 h 139"/>
                <a:gd name="T56" fmla="*/ 13733828 w 123"/>
                <a:gd name="T57" fmla="*/ 52958902 h 139"/>
                <a:gd name="T58" fmla="*/ 8323259 w 123"/>
                <a:gd name="T59" fmla="*/ 48477685 h 139"/>
                <a:gd name="T60" fmla="*/ 3745531 w 123"/>
                <a:gd name="T61" fmla="*/ 42774203 h 139"/>
                <a:gd name="T62" fmla="*/ 1248295 w 123"/>
                <a:gd name="T63" fmla="*/ 36256302 h 139"/>
                <a:gd name="T64" fmla="*/ 0 w 123"/>
                <a:gd name="T65" fmla="*/ 28108926 h 139"/>
                <a:gd name="T66" fmla="*/ 0 w 123"/>
                <a:gd name="T67" fmla="*/ 28108926 h 139"/>
                <a:gd name="T68" fmla="*/ 1248295 w 123"/>
                <a:gd name="T69" fmla="*/ 20775968 h 139"/>
                <a:gd name="T70" fmla="*/ 3745531 w 123"/>
                <a:gd name="T71" fmla="*/ 13850858 h 139"/>
                <a:gd name="T72" fmla="*/ 8323259 w 123"/>
                <a:gd name="T73" fmla="*/ 8147376 h 139"/>
                <a:gd name="T74" fmla="*/ 13733828 w 123"/>
                <a:gd name="T75" fmla="*/ 3666160 h 139"/>
                <a:gd name="T76" fmla="*/ 20808791 w 123"/>
                <a:gd name="T77" fmla="*/ 815057 h 139"/>
                <a:gd name="T78" fmla="*/ 29132050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70" y="0"/>
                  </a:moveTo>
                  <a:lnTo>
                    <a:pt x="87" y="1"/>
                  </a:lnTo>
                  <a:lnTo>
                    <a:pt x="101" y="6"/>
                  </a:lnTo>
                  <a:lnTo>
                    <a:pt x="114" y="12"/>
                  </a:lnTo>
                  <a:lnTo>
                    <a:pt x="123" y="20"/>
                  </a:lnTo>
                  <a:lnTo>
                    <a:pt x="104" y="42"/>
                  </a:lnTo>
                  <a:lnTo>
                    <a:pt x="94" y="34"/>
                  </a:lnTo>
                  <a:lnTo>
                    <a:pt x="82" y="29"/>
                  </a:lnTo>
                  <a:lnTo>
                    <a:pt x="70" y="28"/>
                  </a:lnTo>
                  <a:lnTo>
                    <a:pt x="54" y="30"/>
                  </a:lnTo>
                  <a:lnTo>
                    <a:pt x="42" y="40"/>
                  </a:lnTo>
                  <a:lnTo>
                    <a:pt x="34" y="53"/>
                  </a:lnTo>
                  <a:lnTo>
                    <a:pt x="31" y="69"/>
                  </a:lnTo>
                  <a:lnTo>
                    <a:pt x="33" y="83"/>
                  </a:lnTo>
                  <a:lnTo>
                    <a:pt x="38" y="95"/>
                  </a:lnTo>
                  <a:lnTo>
                    <a:pt x="47" y="103"/>
                  </a:lnTo>
                  <a:lnTo>
                    <a:pt x="57" y="110"/>
                  </a:lnTo>
                  <a:lnTo>
                    <a:pt x="70" y="112"/>
                  </a:lnTo>
                  <a:lnTo>
                    <a:pt x="83" y="110"/>
                  </a:lnTo>
                  <a:lnTo>
                    <a:pt x="95" y="105"/>
                  </a:lnTo>
                  <a:lnTo>
                    <a:pt x="105" y="96"/>
                  </a:lnTo>
                  <a:lnTo>
                    <a:pt x="123" y="114"/>
                  </a:lnTo>
                  <a:lnTo>
                    <a:pt x="114" y="125"/>
                  </a:lnTo>
                  <a:lnTo>
                    <a:pt x="101" y="133"/>
                  </a:lnTo>
                  <a:lnTo>
                    <a:pt x="87" y="138"/>
                  </a:lnTo>
                  <a:lnTo>
                    <a:pt x="68" y="139"/>
                  </a:lnTo>
                  <a:lnTo>
                    <a:pt x="50" y="136"/>
                  </a:lnTo>
                  <a:lnTo>
                    <a:pt x="33" y="130"/>
                  </a:lnTo>
                  <a:lnTo>
                    <a:pt x="20" y="119"/>
                  </a:lnTo>
                  <a:lnTo>
                    <a:pt x="9" y="105"/>
                  </a:lnTo>
                  <a:lnTo>
                    <a:pt x="3" y="89"/>
                  </a:lnTo>
                  <a:lnTo>
                    <a:pt x="0" y="69"/>
                  </a:lnTo>
                  <a:lnTo>
                    <a:pt x="3" y="51"/>
                  </a:lnTo>
                  <a:lnTo>
                    <a:pt x="9" y="34"/>
                  </a:lnTo>
                  <a:lnTo>
                    <a:pt x="20" y="20"/>
                  </a:lnTo>
                  <a:lnTo>
                    <a:pt x="33" y="9"/>
                  </a:lnTo>
                  <a:lnTo>
                    <a:pt x="50" y="2"/>
                  </a:lnTo>
                  <a:lnTo>
                    <a:pt x="7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5" name="Freeform 30">
              <a:extLst>
                <a:ext uri="{FF2B5EF4-FFF2-40B4-BE49-F238E27FC236}">
                  <a16:creationId xmlns:a16="http://schemas.microsoft.com/office/drawing/2014/main" id="{C033E912-582E-4A49-8EAB-D925D2E61553}"/>
                </a:ext>
              </a:extLst>
            </p:cNvPr>
            <p:cNvSpPr>
              <a:spLocks/>
            </p:cNvSpPr>
            <p:nvPr userDrawn="1"/>
          </p:nvSpPr>
          <p:spPr bwMode="auto">
            <a:xfrm>
              <a:off x="2995785" y="6372465"/>
              <a:ext cx="72827" cy="85391"/>
            </a:xfrm>
            <a:custGeom>
              <a:avLst/>
              <a:gdLst>
                <a:gd name="T0" fmla="*/ 0 w 115"/>
                <a:gd name="T1" fmla="*/ 0 h 134"/>
                <a:gd name="T2" fmla="*/ 12432519 w 115"/>
                <a:gd name="T3" fmla="*/ 0 h 134"/>
                <a:gd name="T4" fmla="*/ 12432519 w 115"/>
                <a:gd name="T5" fmla="*/ 21928281 h 134"/>
                <a:gd name="T6" fmla="*/ 34088736 w 115"/>
                <a:gd name="T7" fmla="*/ 21928281 h 134"/>
                <a:gd name="T8" fmla="*/ 34088736 w 115"/>
                <a:gd name="T9" fmla="*/ 0 h 134"/>
                <a:gd name="T10" fmla="*/ 46119756 w 115"/>
                <a:gd name="T11" fmla="*/ 0 h 134"/>
                <a:gd name="T12" fmla="*/ 46119756 w 115"/>
                <a:gd name="T13" fmla="*/ 54415096 h 134"/>
                <a:gd name="T14" fmla="*/ 34088736 w 115"/>
                <a:gd name="T15" fmla="*/ 54415096 h 134"/>
                <a:gd name="T16" fmla="*/ 34088736 w 115"/>
                <a:gd name="T17" fmla="*/ 32892741 h 134"/>
                <a:gd name="T18" fmla="*/ 12432519 w 115"/>
                <a:gd name="T19" fmla="*/ 32892741 h 134"/>
                <a:gd name="T20" fmla="*/ 12432519 w 115"/>
                <a:gd name="T21" fmla="*/ 54415096 h 134"/>
                <a:gd name="T22" fmla="*/ 0 w 115"/>
                <a:gd name="T23" fmla="*/ 54415096 h 134"/>
                <a:gd name="T24" fmla="*/ 0 w 115"/>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34">
                  <a:moveTo>
                    <a:pt x="0" y="0"/>
                  </a:moveTo>
                  <a:lnTo>
                    <a:pt x="31" y="0"/>
                  </a:lnTo>
                  <a:lnTo>
                    <a:pt x="31" y="54"/>
                  </a:lnTo>
                  <a:lnTo>
                    <a:pt x="85" y="54"/>
                  </a:lnTo>
                  <a:lnTo>
                    <a:pt x="85" y="0"/>
                  </a:lnTo>
                  <a:lnTo>
                    <a:pt x="115" y="0"/>
                  </a:lnTo>
                  <a:lnTo>
                    <a:pt x="115"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6" name="Rectangle 31">
              <a:extLst>
                <a:ext uri="{FF2B5EF4-FFF2-40B4-BE49-F238E27FC236}">
                  <a16:creationId xmlns:a16="http://schemas.microsoft.com/office/drawing/2014/main" id="{3AC23D3B-E029-4FE9-B6BF-25EA526B5454}"/>
                </a:ext>
              </a:extLst>
            </p:cNvPr>
            <p:cNvSpPr>
              <a:spLocks noChangeArrowheads="1"/>
            </p:cNvSpPr>
            <p:nvPr userDrawn="1"/>
          </p:nvSpPr>
          <p:spPr bwMode="auto">
            <a:xfrm>
              <a:off x="3084917" y="6439004"/>
              <a:ext cx="19566" cy="18852"/>
            </a:xfrm>
            <a:prstGeom prst="rect">
              <a:avLst/>
            </a:prstGeom>
            <a:solidFill>
              <a:schemeClr val="accent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pic>
        <p:nvPicPr>
          <p:cNvPr id="87" name="Picture 2">
            <a:extLst>
              <a:ext uri="{FF2B5EF4-FFF2-40B4-BE49-F238E27FC236}">
                <a16:creationId xmlns:a16="http://schemas.microsoft.com/office/drawing/2014/main" id="{0FA47751-5582-4F4C-A61D-26BD7EA9CF4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052208" y="199059"/>
            <a:ext cx="1876440" cy="91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a:extLst>
              <a:ext uri="{FF2B5EF4-FFF2-40B4-BE49-F238E27FC236}">
                <a16:creationId xmlns:a16="http://schemas.microsoft.com/office/drawing/2014/main" id="{AC0F262E-0FE1-4A88-B867-3DFFBF24F247}"/>
              </a:ext>
            </a:extLst>
          </p:cNvPr>
          <p:cNvSpPr/>
          <p:nvPr userDrawn="1"/>
        </p:nvSpPr>
        <p:spPr>
          <a:xfrm>
            <a:off x="-22195" y="0"/>
            <a:ext cx="4873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9" name="Freeform 631">
            <a:extLst>
              <a:ext uri="{FF2B5EF4-FFF2-40B4-BE49-F238E27FC236}">
                <a16:creationId xmlns:a16="http://schemas.microsoft.com/office/drawing/2014/main" id="{0657BE0C-ECF1-4ABD-B950-ADA7A81CED8F}"/>
              </a:ext>
            </a:extLst>
          </p:cNvPr>
          <p:cNvSpPr>
            <a:spLocks/>
          </p:cNvSpPr>
          <p:nvPr userDrawn="1"/>
        </p:nvSpPr>
        <p:spPr bwMode="auto">
          <a:xfrm>
            <a:off x="-22195" y="5157788"/>
            <a:ext cx="381000" cy="1431925"/>
          </a:xfrm>
          <a:custGeom>
            <a:avLst/>
            <a:gdLst>
              <a:gd name="T0" fmla="*/ 73838 w 285550"/>
              <a:gd name="T1" fmla="*/ 667447 h 1041430"/>
              <a:gd name="T2" fmla="*/ 137582 w 285550"/>
              <a:gd name="T3" fmla="*/ 736305 h 1041430"/>
              <a:gd name="T4" fmla="*/ 194950 w 285550"/>
              <a:gd name="T5" fmla="*/ 810805 h 1041430"/>
              <a:gd name="T6" fmla="*/ 239570 w 285550"/>
              <a:gd name="T7" fmla="*/ 888692 h 1041430"/>
              <a:gd name="T8" fmla="*/ 276754 w 285550"/>
              <a:gd name="T9" fmla="*/ 971096 h 1041430"/>
              <a:gd name="T10" fmla="*/ 305439 w 285550"/>
              <a:gd name="T11" fmla="*/ 1058013 h 1041430"/>
              <a:gd name="T12" fmla="*/ 321374 w 285550"/>
              <a:gd name="T13" fmla="*/ 1144931 h 1041430"/>
              <a:gd name="T14" fmla="*/ 329874 w 285550"/>
              <a:gd name="T15" fmla="*/ 1236363 h 1041430"/>
              <a:gd name="T16" fmla="*/ 329874 w 285550"/>
              <a:gd name="T17" fmla="*/ 1326668 h 1041430"/>
              <a:gd name="T18" fmla="*/ 319249 w 285550"/>
              <a:gd name="T19" fmla="*/ 1418101 h 1041430"/>
              <a:gd name="T20" fmla="*/ 299064 w 285550"/>
              <a:gd name="T21" fmla="*/ 1509533 h 1041430"/>
              <a:gd name="T22" fmla="*/ 268254 w 285550"/>
              <a:gd name="T23" fmla="*/ 1600967 h 1041430"/>
              <a:gd name="T24" fmla="*/ 228946 w 285550"/>
              <a:gd name="T25" fmla="*/ 1689014 h 1041430"/>
              <a:gd name="T26" fmla="*/ 184325 w 285550"/>
              <a:gd name="T27" fmla="*/ 1763515 h 1041430"/>
              <a:gd name="T28" fmla="*/ 129082 w 285550"/>
              <a:gd name="T29" fmla="*/ 1839146 h 1041430"/>
              <a:gd name="T30" fmla="*/ 60027 w 285550"/>
              <a:gd name="T31" fmla="*/ 1912516 h 1041430"/>
              <a:gd name="T32" fmla="*/ 0 w 285550"/>
              <a:gd name="T33" fmla="*/ 1968840 h 1041430"/>
              <a:gd name="T34" fmla="*/ 0 w 285550"/>
              <a:gd name="T35" fmla="*/ 1436072 h 1041430"/>
              <a:gd name="T36" fmla="*/ 18593 w 285550"/>
              <a:gd name="T37" fmla="*/ 1398912 h 1041430"/>
              <a:gd name="T38" fmla="*/ 53652 w 285550"/>
              <a:gd name="T39" fmla="*/ 1307479 h 1041430"/>
              <a:gd name="T40" fmla="*/ 82338 w 285550"/>
              <a:gd name="T41" fmla="*/ 1209272 h 1041430"/>
              <a:gd name="T42" fmla="*/ 100397 w 285550"/>
              <a:gd name="T43" fmla="*/ 1109937 h 1041430"/>
              <a:gd name="T44" fmla="*/ 108898 w 285550"/>
              <a:gd name="T45" fmla="*/ 1006087 h 1041430"/>
              <a:gd name="T46" fmla="*/ 108898 w 285550"/>
              <a:gd name="T47" fmla="*/ 897723 h 1041430"/>
              <a:gd name="T48" fmla="*/ 96147 w 285550"/>
              <a:gd name="T49" fmla="*/ 784843 h 1041430"/>
              <a:gd name="T50" fmla="*/ 0 w 285550"/>
              <a:gd name="T51" fmla="*/ 0 h 1041430"/>
              <a:gd name="T52" fmla="*/ 44092 w 285550"/>
              <a:gd name="T53" fmla="*/ 38682 h 1041430"/>
              <a:gd name="T54" fmla="*/ 138645 w 285550"/>
              <a:gd name="T55" fmla="*/ 134533 h 1041430"/>
              <a:gd name="T56" fmla="*/ 222573 w 285550"/>
              <a:gd name="T57" fmla="*/ 233767 h 1041430"/>
              <a:gd name="T58" fmla="*/ 298003 w 285550"/>
              <a:gd name="T59" fmla="*/ 338639 h 1041430"/>
              <a:gd name="T60" fmla="*/ 361747 w 285550"/>
              <a:gd name="T61" fmla="*/ 446894 h 1041430"/>
              <a:gd name="T62" fmla="*/ 414865 w 285550"/>
              <a:gd name="T63" fmla="*/ 559658 h 1041430"/>
              <a:gd name="T64" fmla="*/ 455236 w 285550"/>
              <a:gd name="T65" fmla="*/ 674682 h 1041430"/>
              <a:gd name="T66" fmla="*/ 486046 w 285550"/>
              <a:gd name="T67" fmla="*/ 793085 h 1041430"/>
              <a:gd name="T68" fmla="*/ 501982 w 285550"/>
              <a:gd name="T69" fmla="*/ 917127 h 1041430"/>
              <a:gd name="T70" fmla="*/ 508356 w 285550"/>
              <a:gd name="T71" fmla="*/ 1042297 h 1041430"/>
              <a:gd name="T72" fmla="*/ 506232 w 285550"/>
              <a:gd name="T73" fmla="*/ 1133637 h 1041430"/>
              <a:gd name="T74" fmla="*/ 496670 w 285550"/>
              <a:gd name="T75" fmla="*/ 1224977 h 1041430"/>
              <a:gd name="T76" fmla="*/ 481796 w 285550"/>
              <a:gd name="T77" fmla="*/ 1311807 h 1041430"/>
              <a:gd name="T78" fmla="*/ 461611 w 285550"/>
              <a:gd name="T79" fmla="*/ 1394125 h 1041430"/>
              <a:gd name="T80" fmla="*/ 432926 w 285550"/>
              <a:gd name="T81" fmla="*/ 1471934 h 1041430"/>
              <a:gd name="T82" fmla="*/ 399992 w 285550"/>
              <a:gd name="T83" fmla="*/ 1544104 h 1041430"/>
              <a:gd name="T84" fmla="*/ 359621 w 285550"/>
              <a:gd name="T85" fmla="*/ 1610634 h 1041430"/>
              <a:gd name="T86" fmla="*/ 311814 w 285550"/>
              <a:gd name="T87" fmla="*/ 1673783 h 1041430"/>
              <a:gd name="T88" fmla="*/ 326689 w 285550"/>
              <a:gd name="T89" fmla="*/ 1650102 h 1041430"/>
              <a:gd name="T90" fmla="*/ 336249 w 285550"/>
              <a:gd name="T91" fmla="*/ 1628678 h 1041430"/>
              <a:gd name="T92" fmla="*/ 371307 w 285550"/>
              <a:gd name="T93" fmla="*/ 1511402 h 1041430"/>
              <a:gd name="T94" fmla="*/ 391494 w 285550"/>
              <a:gd name="T95" fmla="*/ 1400891 h 1041430"/>
              <a:gd name="T96" fmla="*/ 404242 w 285550"/>
              <a:gd name="T97" fmla="*/ 1292636 h 1041430"/>
              <a:gd name="T98" fmla="*/ 404242 w 285550"/>
              <a:gd name="T99" fmla="*/ 1190020 h 1041430"/>
              <a:gd name="T100" fmla="*/ 395744 w 285550"/>
              <a:gd name="T101" fmla="*/ 1090786 h 1041430"/>
              <a:gd name="T102" fmla="*/ 377682 w 285550"/>
              <a:gd name="T103" fmla="*/ 994935 h 1041430"/>
              <a:gd name="T104" fmla="*/ 348999 w 285550"/>
              <a:gd name="T105" fmla="*/ 903595 h 1041430"/>
              <a:gd name="T106" fmla="*/ 313940 w 285550"/>
              <a:gd name="T107" fmla="*/ 816765 h 1041430"/>
              <a:gd name="T108" fmla="*/ 269319 w 285550"/>
              <a:gd name="T109" fmla="*/ 733320 h 1041430"/>
              <a:gd name="T110" fmla="*/ 218323 w 285550"/>
              <a:gd name="T111" fmla="*/ 652127 h 1041430"/>
              <a:gd name="T112" fmla="*/ 158830 w 285550"/>
              <a:gd name="T113" fmla="*/ 576573 h 1041430"/>
              <a:gd name="T114" fmla="*/ 94024 w 285550"/>
              <a:gd name="T115" fmla="*/ 505532 h 1041430"/>
              <a:gd name="T116" fmla="*/ 21782 w 285550"/>
              <a:gd name="T117" fmla="*/ 435616 h 1041430"/>
              <a:gd name="T118" fmla="*/ 0 w 285550"/>
              <a:gd name="T119" fmla="*/ 416730 h 1041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550" h="1041430">
                <a:moveTo>
                  <a:pt x="41476" y="353050"/>
                </a:moveTo>
                <a:lnTo>
                  <a:pt x="77281" y="389473"/>
                </a:lnTo>
                <a:lnTo>
                  <a:pt x="109506" y="428880"/>
                </a:lnTo>
                <a:lnTo>
                  <a:pt x="134570" y="470079"/>
                </a:lnTo>
                <a:lnTo>
                  <a:pt x="155456" y="513667"/>
                </a:lnTo>
                <a:lnTo>
                  <a:pt x="171569" y="559642"/>
                </a:lnTo>
                <a:lnTo>
                  <a:pt x="180520" y="605618"/>
                </a:lnTo>
                <a:lnTo>
                  <a:pt x="185294" y="653982"/>
                </a:lnTo>
                <a:lnTo>
                  <a:pt x="185294" y="701749"/>
                </a:lnTo>
                <a:lnTo>
                  <a:pt x="179326" y="750113"/>
                </a:lnTo>
                <a:lnTo>
                  <a:pt x="167988" y="798477"/>
                </a:lnTo>
                <a:lnTo>
                  <a:pt x="150682" y="846841"/>
                </a:lnTo>
                <a:lnTo>
                  <a:pt x="128602" y="893414"/>
                </a:lnTo>
                <a:lnTo>
                  <a:pt x="103538" y="932822"/>
                </a:lnTo>
                <a:lnTo>
                  <a:pt x="72507" y="972827"/>
                </a:lnTo>
                <a:lnTo>
                  <a:pt x="33718" y="1011637"/>
                </a:lnTo>
                <a:lnTo>
                  <a:pt x="0" y="1041430"/>
                </a:lnTo>
                <a:lnTo>
                  <a:pt x="0" y="759619"/>
                </a:lnTo>
                <a:lnTo>
                  <a:pt x="10444" y="739963"/>
                </a:lnTo>
                <a:lnTo>
                  <a:pt x="30137" y="691599"/>
                </a:lnTo>
                <a:lnTo>
                  <a:pt x="46250" y="639652"/>
                </a:lnTo>
                <a:lnTo>
                  <a:pt x="56394" y="587108"/>
                </a:lnTo>
                <a:lnTo>
                  <a:pt x="61169" y="532176"/>
                </a:lnTo>
                <a:lnTo>
                  <a:pt x="61169" y="474856"/>
                </a:lnTo>
                <a:lnTo>
                  <a:pt x="54007" y="415147"/>
                </a:lnTo>
                <a:lnTo>
                  <a:pt x="41476" y="353050"/>
                </a:lnTo>
                <a:close/>
                <a:moveTo>
                  <a:pt x="0" y="0"/>
                </a:moveTo>
                <a:lnTo>
                  <a:pt x="24767" y="20461"/>
                </a:lnTo>
                <a:lnTo>
                  <a:pt x="77879" y="71162"/>
                </a:lnTo>
                <a:lnTo>
                  <a:pt x="125022" y="123652"/>
                </a:lnTo>
                <a:lnTo>
                  <a:pt x="167392" y="179125"/>
                </a:lnTo>
                <a:lnTo>
                  <a:pt x="203198" y="236387"/>
                </a:lnTo>
                <a:lnTo>
                  <a:pt x="233035" y="296035"/>
                </a:lnTo>
                <a:lnTo>
                  <a:pt x="255712" y="356877"/>
                </a:lnTo>
                <a:lnTo>
                  <a:pt x="273018" y="419507"/>
                </a:lnTo>
                <a:lnTo>
                  <a:pt x="281970" y="485120"/>
                </a:lnTo>
                <a:lnTo>
                  <a:pt x="285550" y="551329"/>
                </a:lnTo>
                <a:lnTo>
                  <a:pt x="284357" y="599644"/>
                </a:lnTo>
                <a:lnTo>
                  <a:pt x="278986" y="647959"/>
                </a:lnTo>
                <a:lnTo>
                  <a:pt x="270631" y="693888"/>
                </a:lnTo>
                <a:lnTo>
                  <a:pt x="259293" y="737431"/>
                </a:lnTo>
                <a:lnTo>
                  <a:pt x="243180" y="778588"/>
                </a:lnTo>
                <a:lnTo>
                  <a:pt x="224681" y="816763"/>
                </a:lnTo>
                <a:lnTo>
                  <a:pt x="202004" y="851955"/>
                </a:lnTo>
                <a:lnTo>
                  <a:pt x="175150" y="885358"/>
                </a:lnTo>
                <a:lnTo>
                  <a:pt x="183505" y="872832"/>
                </a:lnTo>
                <a:lnTo>
                  <a:pt x="188875" y="861499"/>
                </a:lnTo>
                <a:lnTo>
                  <a:pt x="208568" y="799465"/>
                </a:lnTo>
                <a:lnTo>
                  <a:pt x="219907" y="741010"/>
                </a:lnTo>
                <a:lnTo>
                  <a:pt x="227068" y="683748"/>
                </a:lnTo>
                <a:lnTo>
                  <a:pt x="227068" y="629468"/>
                </a:lnTo>
                <a:lnTo>
                  <a:pt x="222294" y="576978"/>
                </a:lnTo>
                <a:lnTo>
                  <a:pt x="212149" y="526277"/>
                </a:lnTo>
                <a:lnTo>
                  <a:pt x="196037" y="477962"/>
                </a:lnTo>
                <a:lnTo>
                  <a:pt x="176344" y="432033"/>
                </a:lnTo>
                <a:lnTo>
                  <a:pt x="151280" y="387894"/>
                </a:lnTo>
                <a:lnTo>
                  <a:pt x="122635" y="344947"/>
                </a:lnTo>
                <a:lnTo>
                  <a:pt x="89217" y="304982"/>
                </a:lnTo>
                <a:lnTo>
                  <a:pt x="52815" y="267404"/>
                </a:lnTo>
                <a:lnTo>
                  <a:pt x="12235" y="230422"/>
                </a:lnTo>
                <a:lnTo>
                  <a:pt x="0" y="220432"/>
                </a:lnTo>
                <a:lnTo>
                  <a:pt x="0"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 name="Title 1"/>
          <p:cNvSpPr>
            <a:spLocks noGrp="1"/>
          </p:cNvSpPr>
          <p:nvPr userDrawn="1">
            <p:ph type="ctrTitle"/>
          </p:nvPr>
        </p:nvSpPr>
        <p:spPr>
          <a:xfrm>
            <a:off x="912285" y="2744600"/>
            <a:ext cx="10801348" cy="1894075"/>
          </a:xfrm>
          <a:prstGeom prst="rect">
            <a:avLst/>
          </a:prstGeom>
        </p:spPr>
        <p:txBody>
          <a:bodyPr/>
          <a:lstStyle>
            <a:lvl1pPr>
              <a:defRPr sz="4800" baseline="0">
                <a:solidFill>
                  <a:schemeClr val="bg1"/>
                </a:solidFill>
              </a:defRPr>
            </a:lvl1pPr>
          </a:lstStyle>
          <a:p>
            <a:r>
              <a:rPr lang="en-US" dirty="0"/>
              <a:t>Click to edit Master title style</a:t>
            </a:r>
            <a:endParaRPr lang="en-GB" dirty="0"/>
          </a:p>
        </p:txBody>
      </p:sp>
      <p:sp>
        <p:nvSpPr>
          <p:cNvPr id="5" name="Subtitle 2"/>
          <p:cNvSpPr>
            <a:spLocks noGrp="1"/>
          </p:cNvSpPr>
          <p:nvPr userDrawn="1">
            <p:ph type="subTitle" idx="1"/>
          </p:nvPr>
        </p:nvSpPr>
        <p:spPr>
          <a:xfrm>
            <a:off x="913263" y="4144861"/>
            <a:ext cx="10813569" cy="498393"/>
          </a:xfrm>
          <a:prstGeom prst="rect">
            <a:avLst/>
          </a:prstGeom>
        </p:spPr>
        <p:txBody>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5013186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FCD958BC-D7CF-45FF-92CE-E70BCAE6476F}"/>
              </a:ext>
            </a:extLst>
          </p:cNvPr>
          <p:cNvSpPr txBox="1">
            <a:spLocks/>
          </p:cNvSpPr>
          <p:nvPr userDrawn="1"/>
        </p:nvSpPr>
        <p:spPr>
          <a:xfrm>
            <a:off x="0" y="6627813"/>
            <a:ext cx="482600" cy="217487"/>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pPr>
            <a:fld id="{E193D722-D4FD-4067-AF44-C401FC7E3030}" type="slidenum">
              <a:rPr lang="en-US" altLang="en-US" sz="1000" b="1">
                <a:solidFill>
                  <a:schemeClr val="bg1"/>
                </a:solidFill>
              </a:rPr>
              <a:pPr algn="ctr" eaLnBrk="1" hangingPunct="1">
                <a:spcBef>
                  <a:spcPct val="20000"/>
                </a:spcBef>
                <a:buFont typeface="Arial" panose="020B0604020202020204" pitchFamily="34" charset="0"/>
                <a:buNone/>
              </a:pPr>
              <a:t>‹#›</a:t>
            </a:fld>
            <a:endParaRPr lang="en-GB" altLang="en-US" sz="1000" b="1">
              <a:solidFill>
                <a:schemeClr val="bg1"/>
              </a:solidFill>
            </a:endParaRPr>
          </a:p>
        </p:txBody>
      </p:sp>
      <p:sp>
        <p:nvSpPr>
          <p:cNvPr id="5" name="Title 4">
            <a:extLst>
              <a:ext uri="{FF2B5EF4-FFF2-40B4-BE49-F238E27FC236}">
                <a16:creationId xmlns:a16="http://schemas.microsoft.com/office/drawing/2014/main" id="{96EB48A4-28C1-4E48-A941-E213A7F122BA}"/>
              </a:ext>
            </a:extLst>
          </p:cNvPr>
          <p:cNvSpPr>
            <a:spLocks noGrp="1"/>
          </p:cNvSpPr>
          <p:nvPr>
            <p:ph type="title"/>
          </p:nvPr>
        </p:nvSpPr>
        <p:spPr>
          <a:xfrm>
            <a:off x="733614" y="260648"/>
            <a:ext cx="7162585" cy="615931"/>
          </a:xfrm>
          <a:prstGeom prst="rect">
            <a:avLst/>
          </a:prstGeom>
        </p:spPr>
        <p:txBody>
          <a:bodyPr/>
          <a:lstStyle>
            <a:lvl1pPr algn="l" rtl="0" eaLnBrk="0" fontAlgn="base" hangingPunct="0">
              <a:spcBef>
                <a:spcPct val="0"/>
              </a:spcBef>
              <a:spcAft>
                <a:spcPct val="0"/>
              </a:spcAft>
              <a:defRPr lang="en-GB" sz="3200" b="1" kern="1200" baseline="0" dirty="0">
                <a:solidFill>
                  <a:schemeClr val="tx2"/>
                </a:solidFill>
                <a:latin typeface="+mj-lt"/>
                <a:ea typeface="+mj-ea"/>
                <a:cs typeface="+mj-cs"/>
              </a:defRPr>
            </a:lvl1p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2E44B404-D3EE-44CE-B049-198481466EB5}"/>
              </a:ext>
            </a:extLst>
          </p:cNvPr>
          <p:cNvSpPr>
            <a:spLocks noGrp="1"/>
          </p:cNvSpPr>
          <p:nvPr>
            <p:ph type="body" sz="quarter" idx="10"/>
          </p:nvPr>
        </p:nvSpPr>
        <p:spPr>
          <a:xfrm>
            <a:off x="733425" y="876300"/>
            <a:ext cx="6370638" cy="4208884"/>
          </a:xfrm>
          <a:prstGeom prst="rect">
            <a:avLst/>
          </a:prstGeom>
        </p:spPr>
        <p:txBody>
          <a:bodyPr/>
          <a:lstStyle>
            <a:lvl1pPr marL="0" indent="0">
              <a:defRPr lang="en-US" sz="1800" b="0" kern="1200" dirty="0" smtClean="0">
                <a:solidFill>
                  <a:schemeClr val="tx1"/>
                </a:solidFill>
                <a:latin typeface="+mn-lt"/>
                <a:ea typeface="+mn-ea"/>
                <a:cs typeface="+mn-cs"/>
              </a:defRPr>
            </a:lvl1pPr>
            <a:lvl2pPr marL="0" indent="0">
              <a:buFont typeface="Courier New" panose="02070309020205020404" pitchFamily="49" charset="0"/>
              <a:buNone/>
              <a:defRPr lang="en-US" sz="1800" kern="1200" dirty="0" smtClean="0">
                <a:solidFill>
                  <a:schemeClr val="tx1"/>
                </a:solidFill>
                <a:latin typeface="+mn-lt"/>
                <a:ea typeface="+mn-ea"/>
                <a:cs typeface="+mn-cs"/>
              </a:defRPr>
            </a:lvl2pPr>
            <a:lvl3pPr marL="0" indent="0">
              <a:buFont typeface="Courier New" panose="02070309020205020404" pitchFamily="49" charset="0"/>
              <a:buNone/>
              <a:defRPr lang="en-US" dirty="0" smtClean="0"/>
            </a:lvl3pPr>
            <a:lvl4pPr marL="540000" indent="-540000">
              <a:buFont typeface="Courier New" panose="02070309020205020404" pitchFamily="49" charset="0"/>
              <a:buChar char="o"/>
              <a:defRPr/>
            </a:lvl4pPr>
            <a:lvl5pPr>
              <a:buFont typeface="Courier New" panose="02070309020205020404" pitchFamily="49" charset="0"/>
              <a:buChar char="o"/>
              <a:defRPr/>
            </a:lvl5pPr>
            <a:lvl6pPr marL="2057400" indent="0">
              <a:buNone/>
              <a:defRPr/>
            </a:lvl6pPr>
          </a:lstStyle>
          <a:p>
            <a:pPr lvl="0"/>
            <a:r>
              <a:rPr lang="en-US" dirty="0"/>
              <a:t>Click to edit Master text styles</a:t>
            </a:r>
          </a:p>
          <a:p>
            <a:pPr marL="284400" lvl="1" indent="-285750" algn="l" defTabSz="284400" rtl="0" eaLnBrk="0" fontAlgn="base" hangingPunct="0">
              <a:spcBef>
                <a:spcPts val="1000"/>
              </a:spcBef>
              <a:spcAft>
                <a:spcPct val="0"/>
              </a:spcAft>
              <a:buFont typeface="Arial" panose="020B0604020202020204" pitchFamily="34" charset="0"/>
              <a:buChar char="•"/>
              <a:tabLst>
                <a:tab pos="284400" algn="l"/>
              </a:tabLst>
            </a:pPr>
            <a:r>
              <a:rPr lang="en-US" dirty="0"/>
              <a:t>First level</a:t>
            </a:r>
          </a:p>
          <a:p>
            <a:pPr marL="284400" lvl="1" indent="-285750" algn="l" defTabSz="284400" rtl="0" eaLnBrk="0" fontAlgn="base" hangingPunct="0">
              <a:spcBef>
                <a:spcPts val="1000"/>
              </a:spcBef>
              <a:spcAft>
                <a:spcPct val="0"/>
              </a:spcAft>
              <a:buFont typeface="Arial" panose="020B0604020202020204" pitchFamily="34" charset="0"/>
              <a:buChar char="•"/>
              <a:tabLst>
                <a:tab pos="284400" algn="l"/>
              </a:tabLst>
            </a:pPr>
            <a:endParaRPr lang="en-US" dirty="0"/>
          </a:p>
          <a:p>
            <a:pPr marL="284400" lvl="1" indent="-285750" algn="l" defTabSz="284400" rtl="0" eaLnBrk="0" fontAlgn="base" hangingPunct="0">
              <a:spcBef>
                <a:spcPts val="1000"/>
              </a:spcBef>
              <a:spcAft>
                <a:spcPct val="0"/>
              </a:spcAft>
              <a:buFont typeface="Arial" panose="020B0604020202020204" pitchFamily="34" charset="0"/>
              <a:buChar char="•"/>
              <a:tabLst>
                <a:tab pos="284400" algn="l"/>
              </a:tabLst>
            </a:pPr>
            <a:endParaRPr lang="en-US" dirty="0"/>
          </a:p>
        </p:txBody>
      </p:sp>
    </p:spTree>
    <p:extLst>
      <p:ext uri="{BB962C8B-B14F-4D97-AF65-F5344CB8AC3E}">
        <p14:creationId xmlns:p14="http://schemas.microsoft.com/office/powerpoint/2010/main" val="305192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D4F3C40F-AB33-4EEC-960B-8E3E34558386}"/>
              </a:ext>
            </a:extLst>
          </p:cNvPr>
          <p:cNvGrpSpPr/>
          <p:nvPr userDrawn="1"/>
        </p:nvGrpSpPr>
        <p:grpSpPr>
          <a:xfrm>
            <a:off x="903800" y="6552460"/>
            <a:ext cx="3464008" cy="128221"/>
            <a:chOff x="732693" y="6371356"/>
            <a:chExt cx="2371790" cy="88718"/>
          </a:xfrm>
          <a:solidFill>
            <a:schemeClr val="bg1"/>
          </a:solidFill>
        </p:grpSpPr>
        <p:sp>
          <p:nvSpPr>
            <p:cNvPr id="6" name="Freeform 6">
              <a:extLst>
                <a:ext uri="{FF2B5EF4-FFF2-40B4-BE49-F238E27FC236}">
                  <a16:creationId xmlns:a16="http://schemas.microsoft.com/office/drawing/2014/main" id="{0776A8BA-A950-4234-A217-90E5116C6FFB}"/>
                </a:ext>
              </a:extLst>
            </p:cNvPr>
            <p:cNvSpPr>
              <a:spLocks/>
            </p:cNvSpPr>
            <p:nvPr/>
          </p:nvSpPr>
          <p:spPr bwMode="auto">
            <a:xfrm>
              <a:off x="732693" y="6372633"/>
              <a:ext cx="130206" cy="86803"/>
            </a:xfrm>
            <a:custGeom>
              <a:avLst/>
              <a:gdLst>
                <a:gd name="T0" fmla="*/ 90 w 204"/>
                <a:gd name="T1" fmla="*/ 0 h 136"/>
                <a:gd name="T2" fmla="*/ 115 w 204"/>
                <a:gd name="T3" fmla="*/ 0 h 136"/>
                <a:gd name="T4" fmla="*/ 145 w 204"/>
                <a:gd name="T5" fmla="*/ 92 h 136"/>
                <a:gd name="T6" fmla="*/ 173 w 204"/>
                <a:gd name="T7" fmla="*/ 0 h 136"/>
                <a:gd name="T8" fmla="*/ 204 w 204"/>
                <a:gd name="T9" fmla="*/ 0 h 136"/>
                <a:gd name="T10" fmla="*/ 159 w 204"/>
                <a:gd name="T11" fmla="*/ 136 h 136"/>
                <a:gd name="T12" fmla="*/ 132 w 204"/>
                <a:gd name="T13" fmla="*/ 136 h 136"/>
                <a:gd name="T14" fmla="*/ 102 w 204"/>
                <a:gd name="T15" fmla="*/ 48 h 136"/>
                <a:gd name="T16" fmla="*/ 72 w 204"/>
                <a:gd name="T17" fmla="*/ 136 h 136"/>
                <a:gd name="T18" fmla="*/ 46 w 204"/>
                <a:gd name="T19" fmla="*/ 136 h 136"/>
                <a:gd name="T20" fmla="*/ 0 w 204"/>
                <a:gd name="T21" fmla="*/ 0 h 136"/>
                <a:gd name="T22" fmla="*/ 32 w 204"/>
                <a:gd name="T23" fmla="*/ 0 h 136"/>
                <a:gd name="T24" fmla="*/ 60 w 204"/>
                <a:gd name="T25" fmla="*/ 92 h 136"/>
                <a:gd name="T26" fmla="*/ 90 w 204"/>
                <a:gd name="T2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36">
                  <a:moveTo>
                    <a:pt x="90" y="0"/>
                  </a:moveTo>
                  <a:lnTo>
                    <a:pt x="115" y="0"/>
                  </a:lnTo>
                  <a:lnTo>
                    <a:pt x="145" y="92"/>
                  </a:lnTo>
                  <a:lnTo>
                    <a:pt x="173" y="0"/>
                  </a:lnTo>
                  <a:lnTo>
                    <a:pt x="204" y="0"/>
                  </a:lnTo>
                  <a:lnTo>
                    <a:pt x="159" y="136"/>
                  </a:lnTo>
                  <a:lnTo>
                    <a:pt x="132" y="136"/>
                  </a:lnTo>
                  <a:lnTo>
                    <a:pt x="102" y="48"/>
                  </a:lnTo>
                  <a:lnTo>
                    <a:pt x="72" y="136"/>
                  </a:lnTo>
                  <a:lnTo>
                    <a:pt x="46" y="136"/>
                  </a:lnTo>
                  <a:lnTo>
                    <a:pt x="0" y="0"/>
                  </a:lnTo>
                  <a:lnTo>
                    <a:pt x="32" y="0"/>
                  </a:lnTo>
                  <a:lnTo>
                    <a:pt x="60" y="92"/>
                  </a:lnTo>
                  <a:lnTo>
                    <a:pt x="90" y="0"/>
                  </a:lnTo>
                  <a:close/>
                </a:path>
              </a:pathLst>
            </a:custGeom>
            <a:grpFill/>
            <a:ln w="0">
              <a:noFill/>
              <a:prstDash val="solid"/>
              <a:round/>
              <a:headEnd/>
              <a:tailEnd/>
            </a:ln>
          </p:spPr>
          <p:txBody>
            <a:bodyPr/>
            <a:lstStyle/>
            <a:p>
              <a:pPr>
                <a:defRPr/>
              </a:pPr>
              <a:endParaRPr lang="en-GB"/>
            </a:p>
          </p:txBody>
        </p:sp>
        <p:sp>
          <p:nvSpPr>
            <p:cNvPr id="7" name="Freeform 7">
              <a:extLst>
                <a:ext uri="{FF2B5EF4-FFF2-40B4-BE49-F238E27FC236}">
                  <a16:creationId xmlns:a16="http://schemas.microsoft.com/office/drawing/2014/main" id="{F7B2C092-A6F1-4927-B30F-BE81F81EEDBA}"/>
                </a:ext>
              </a:extLst>
            </p:cNvPr>
            <p:cNvSpPr>
              <a:spLocks noEditPoints="1"/>
            </p:cNvSpPr>
            <p:nvPr/>
          </p:nvSpPr>
          <p:spPr bwMode="auto">
            <a:xfrm>
              <a:off x="866728" y="6371356"/>
              <a:ext cx="91910" cy="88718"/>
            </a:xfrm>
            <a:custGeom>
              <a:avLst/>
              <a:gdLst>
                <a:gd name="T0" fmla="*/ 72 w 144"/>
                <a:gd name="T1" fmla="*/ 28 h 139"/>
                <a:gd name="T2" fmla="*/ 58 w 144"/>
                <a:gd name="T3" fmla="*/ 29 h 139"/>
                <a:gd name="T4" fmla="*/ 47 w 144"/>
                <a:gd name="T5" fmla="*/ 35 h 139"/>
                <a:gd name="T6" fmla="*/ 39 w 144"/>
                <a:gd name="T7" fmla="*/ 45 h 139"/>
                <a:gd name="T8" fmla="*/ 33 w 144"/>
                <a:gd name="T9" fmla="*/ 56 h 139"/>
                <a:gd name="T10" fmla="*/ 32 w 144"/>
                <a:gd name="T11" fmla="*/ 69 h 139"/>
                <a:gd name="T12" fmla="*/ 32 w 144"/>
                <a:gd name="T13" fmla="*/ 69 h 139"/>
                <a:gd name="T14" fmla="*/ 33 w 144"/>
                <a:gd name="T15" fmla="*/ 83 h 139"/>
                <a:gd name="T16" fmla="*/ 39 w 144"/>
                <a:gd name="T17" fmla="*/ 95 h 139"/>
                <a:gd name="T18" fmla="*/ 47 w 144"/>
                <a:gd name="T19" fmla="*/ 103 h 139"/>
                <a:gd name="T20" fmla="*/ 58 w 144"/>
                <a:gd name="T21" fmla="*/ 110 h 139"/>
                <a:gd name="T22" fmla="*/ 72 w 144"/>
                <a:gd name="T23" fmla="*/ 112 h 139"/>
                <a:gd name="T24" fmla="*/ 85 w 144"/>
                <a:gd name="T25" fmla="*/ 110 h 139"/>
                <a:gd name="T26" fmla="*/ 96 w 144"/>
                <a:gd name="T27" fmla="*/ 103 h 139"/>
                <a:gd name="T28" fmla="*/ 105 w 144"/>
                <a:gd name="T29" fmla="*/ 95 h 139"/>
                <a:gd name="T30" fmla="*/ 111 w 144"/>
                <a:gd name="T31" fmla="*/ 83 h 139"/>
                <a:gd name="T32" fmla="*/ 112 w 144"/>
                <a:gd name="T33" fmla="*/ 69 h 139"/>
                <a:gd name="T34" fmla="*/ 112 w 144"/>
                <a:gd name="T35" fmla="*/ 69 h 139"/>
                <a:gd name="T36" fmla="*/ 111 w 144"/>
                <a:gd name="T37" fmla="*/ 56 h 139"/>
                <a:gd name="T38" fmla="*/ 105 w 144"/>
                <a:gd name="T39" fmla="*/ 45 h 139"/>
                <a:gd name="T40" fmla="*/ 96 w 144"/>
                <a:gd name="T41" fmla="*/ 35 h 139"/>
                <a:gd name="T42" fmla="*/ 85 w 144"/>
                <a:gd name="T43" fmla="*/ 29 h 139"/>
                <a:gd name="T44" fmla="*/ 72 w 144"/>
                <a:gd name="T45" fmla="*/ 28 h 139"/>
                <a:gd name="T46" fmla="*/ 72 w 144"/>
                <a:gd name="T47" fmla="*/ 0 h 139"/>
                <a:gd name="T48" fmla="*/ 91 w 144"/>
                <a:gd name="T49" fmla="*/ 2 h 139"/>
                <a:gd name="T50" fmla="*/ 108 w 144"/>
                <a:gd name="T51" fmla="*/ 9 h 139"/>
                <a:gd name="T52" fmla="*/ 123 w 144"/>
                <a:gd name="T53" fmla="*/ 20 h 139"/>
                <a:gd name="T54" fmla="*/ 134 w 144"/>
                <a:gd name="T55" fmla="*/ 34 h 139"/>
                <a:gd name="T56" fmla="*/ 141 w 144"/>
                <a:gd name="T57" fmla="*/ 51 h 139"/>
                <a:gd name="T58" fmla="*/ 144 w 144"/>
                <a:gd name="T59" fmla="*/ 69 h 139"/>
                <a:gd name="T60" fmla="*/ 144 w 144"/>
                <a:gd name="T61" fmla="*/ 69 h 139"/>
                <a:gd name="T62" fmla="*/ 141 w 144"/>
                <a:gd name="T63" fmla="*/ 88 h 139"/>
                <a:gd name="T64" fmla="*/ 134 w 144"/>
                <a:gd name="T65" fmla="*/ 105 h 139"/>
                <a:gd name="T66" fmla="*/ 123 w 144"/>
                <a:gd name="T67" fmla="*/ 118 h 139"/>
                <a:gd name="T68" fmla="*/ 108 w 144"/>
                <a:gd name="T69" fmla="*/ 129 h 139"/>
                <a:gd name="T70" fmla="*/ 91 w 144"/>
                <a:gd name="T71" fmla="*/ 136 h 139"/>
                <a:gd name="T72" fmla="*/ 72 w 144"/>
                <a:gd name="T73" fmla="*/ 139 h 139"/>
                <a:gd name="T74" fmla="*/ 52 w 144"/>
                <a:gd name="T75" fmla="*/ 136 h 139"/>
                <a:gd name="T76" fmla="*/ 35 w 144"/>
                <a:gd name="T77" fmla="*/ 129 h 139"/>
                <a:gd name="T78" fmla="*/ 21 w 144"/>
                <a:gd name="T79" fmla="*/ 119 h 139"/>
                <a:gd name="T80" fmla="*/ 10 w 144"/>
                <a:gd name="T81" fmla="*/ 105 h 139"/>
                <a:gd name="T82" fmla="*/ 2 w 144"/>
                <a:gd name="T83" fmla="*/ 89 h 139"/>
                <a:gd name="T84" fmla="*/ 0 w 144"/>
                <a:gd name="T85" fmla="*/ 69 h 139"/>
                <a:gd name="T86" fmla="*/ 0 w 144"/>
                <a:gd name="T87" fmla="*/ 69 h 139"/>
                <a:gd name="T88" fmla="*/ 2 w 144"/>
                <a:gd name="T89" fmla="*/ 51 h 139"/>
                <a:gd name="T90" fmla="*/ 10 w 144"/>
                <a:gd name="T91" fmla="*/ 34 h 139"/>
                <a:gd name="T92" fmla="*/ 21 w 144"/>
                <a:gd name="T93" fmla="*/ 20 h 139"/>
                <a:gd name="T94" fmla="*/ 35 w 144"/>
                <a:gd name="T95" fmla="*/ 9 h 139"/>
                <a:gd name="T96" fmla="*/ 52 w 144"/>
                <a:gd name="T97" fmla="*/ 2 h 139"/>
                <a:gd name="T98" fmla="*/ 72 w 144"/>
                <a:gd name="T9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39">
                  <a:moveTo>
                    <a:pt x="72" y="28"/>
                  </a:moveTo>
                  <a:lnTo>
                    <a:pt x="58" y="29"/>
                  </a:lnTo>
                  <a:lnTo>
                    <a:pt x="47" y="35"/>
                  </a:lnTo>
                  <a:lnTo>
                    <a:pt x="39" y="45"/>
                  </a:lnTo>
                  <a:lnTo>
                    <a:pt x="33" y="56"/>
                  </a:lnTo>
                  <a:lnTo>
                    <a:pt x="32" y="69"/>
                  </a:lnTo>
                  <a:lnTo>
                    <a:pt x="32" y="69"/>
                  </a:lnTo>
                  <a:lnTo>
                    <a:pt x="33" y="83"/>
                  </a:lnTo>
                  <a:lnTo>
                    <a:pt x="39" y="95"/>
                  </a:lnTo>
                  <a:lnTo>
                    <a:pt x="47" y="103"/>
                  </a:lnTo>
                  <a:lnTo>
                    <a:pt x="58" y="110"/>
                  </a:lnTo>
                  <a:lnTo>
                    <a:pt x="72" y="112"/>
                  </a:lnTo>
                  <a:lnTo>
                    <a:pt x="85" y="110"/>
                  </a:lnTo>
                  <a:lnTo>
                    <a:pt x="96" y="103"/>
                  </a:lnTo>
                  <a:lnTo>
                    <a:pt x="105" y="95"/>
                  </a:lnTo>
                  <a:lnTo>
                    <a:pt x="111" y="83"/>
                  </a:lnTo>
                  <a:lnTo>
                    <a:pt x="112" y="69"/>
                  </a:lnTo>
                  <a:lnTo>
                    <a:pt x="112" y="69"/>
                  </a:lnTo>
                  <a:lnTo>
                    <a:pt x="111" y="56"/>
                  </a:lnTo>
                  <a:lnTo>
                    <a:pt x="105" y="45"/>
                  </a:lnTo>
                  <a:lnTo>
                    <a:pt x="96" y="35"/>
                  </a:lnTo>
                  <a:lnTo>
                    <a:pt x="85" y="29"/>
                  </a:lnTo>
                  <a:lnTo>
                    <a:pt x="72" y="28"/>
                  </a:lnTo>
                  <a:close/>
                  <a:moveTo>
                    <a:pt x="72" y="0"/>
                  </a:moveTo>
                  <a:lnTo>
                    <a:pt x="91" y="2"/>
                  </a:lnTo>
                  <a:lnTo>
                    <a:pt x="108" y="9"/>
                  </a:lnTo>
                  <a:lnTo>
                    <a:pt x="123" y="20"/>
                  </a:lnTo>
                  <a:lnTo>
                    <a:pt x="134" y="34"/>
                  </a:lnTo>
                  <a:lnTo>
                    <a:pt x="141" y="51"/>
                  </a:lnTo>
                  <a:lnTo>
                    <a:pt x="144" y="69"/>
                  </a:lnTo>
                  <a:lnTo>
                    <a:pt x="144" y="69"/>
                  </a:lnTo>
                  <a:lnTo>
                    <a:pt x="141" y="88"/>
                  </a:lnTo>
                  <a:lnTo>
                    <a:pt x="134" y="105"/>
                  </a:lnTo>
                  <a:lnTo>
                    <a:pt x="123" y="118"/>
                  </a:lnTo>
                  <a:lnTo>
                    <a:pt x="108" y="129"/>
                  </a:lnTo>
                  <a:lnTo>
                    <a:pt x="91" y="136"/>
                  </a:lnTo>
                  <a:lnTo>
                    <a:pt x="72" y="139"/>
                  </a:lnTo>
                  <a:lnTo>
                    <a:pt x="52" y="136"/>
                  </a:lnTo>
                  <a:lnTo>
                    <a:pt x="35" y="129"/>
                  </a:lnTo>
                  <a:lnTo>
                    <a:pt x="21" y="119"/>
                  </a:lnTo>
                  <a:lnTo>
                    <a:pt x="10" y="105"/>
                  </a:lnTo>
                  <a:lnTo>
                    <a:pt x="2" y="89"/>
                  </a:lnTo>
                  <a:lnTo>
                    <a:pt x="0" y="69"/>
                  </a:lnTo>
                  <a:lnTo>
                    <a:pt x="0" y="69"/>
                  </a:lnTo>
                  <a:lnTo>
                    <a:pt x="2" y="51"/>
                  </a:lnTo>
                  <a:lnTo>
                    <a:pt x="10" y="34"/>
                  </a:lnTo>
                  <a:lnTo>
                    <a:pt x="21" y="20"/>
                  </a:lnTo>
                  <a:lnTo>
                    <a:pt x="35" y="9"/>
                  </a:lnTo>
                  <a:lnTo>
                    <a:pt x="52" y="2"/>
                  </a:lnTo>
                  <a:lnTo>
                    <a:pt x="72" y="0"/>
                  </a:lnTo>
                  <a:close/>
                </a:path>
              </a:pathLst>
            </a:custGeom>
            <a:grpFill/>
            <a:ln w="0">
              <a:noFill/>
              <a:prstDash val="solid"/>
              <a:round/>
              <a:headEnd/>
              <a:tailEnd/>
            </a:ln>
          </p:spPr>
          <p:txBody>
            <a:bodyPr/>
            <a:lstStyle/>
            <a:p>
              <a:pPr>
                <a:defRPr/>
              </a:pPr>
              <a:endParaRPr lang="en-GB"/>
            </a:p>
          </p:txBody>
        </p:sp>
        <p:sp>
          <p:nvSpPr>
            <p:cNvPr id="8" name="Freeform 8">
              <a:extLst>
                <a:ext uri="{FF2B5EF4-FFF2-40B4-BE49-F238E27FC236}">
                  <a16:creationId xmlns:a16="http://schemas.microsoft.com/office/drawing/2014/main" id="{873F800F-007B-45A8-8C48-841773497850}"/>
                </a:ext>
              </a:extLst>
            </p:cNvPr>
            <p:cNvSpPr>
              <a:spLocks noEditPoints="1"/>
            </p:cNvSpPr>
            <p:nvPr/>
          </p:nvSpPr>
          <p:spPr bwMode="auto">
            <a:xfrm>
              <a:off x="973957" y="6372633"/>
              <a:ext cx="74039" cy="85527"/>
            </a:xfrm>
            <a:custGeom>
              <a:avLst/>
              <a:gdLst>
                <a:gd name="T0" fmla="*/ 29 w 116"/>
                <a:gd name="T1" fmla="*/ 27 h 134"/>
                <a:gd name="T2" fmla="*/ 29 w 116"/>
                <a:gd name="T3" fmla="*/ 66 h 134"/>
                <a:gd name="T4" fmla="*/ 59 w 116"/>
                <a:gd name="T5" fmla="*/ 66 h 134"/>
                <a:gd name="T6" fmla="*/ 71 w 116"/>
                <a:gd name="T7" fmla="*/ 64 h 134"/>
                <a:gd name="T8" fmla="*/ 80 w 116"/>
                <a:gd name="T9" fmla="*/ 56 h 134"/>
                <a:gd name="T10" fmla="*/ 82 w 116"/>
                <a:gd name="T11" fmla="*/ 47 h 134"/>
                <a:gd name="T12" fmla="*/ 82 w 116"/>
                <a:gd name="T13" fmla="*/ 47 h 134"/>
                <a:gd name="T14" fmla="*/ 81 w 116"/>
                <a:gd name="T15" fmla="*/ 38 h 134"/>
                <a:gd name="T16" fmla="*/ 76 w 116"/>
                <a:gd name="T17" fmla="*/ 32 h 134"/>
                <a:gd name="T18" fmla="*/ 69 w 116"/>
                <a:gd name="T19" fmla="*/ 28 h 134"/>
                <a:gd name="T20" fmla="*/ 59 w 116"/>
                <a:gd name="T21" fmla="*/ 27 h 134"/>
                <a:gd name="T22" fmla="*/ 29 w 116"/>
                <a:gd name="T23" fmla="*/ 27 h 134"/>
                <a:gd name="T24" fmla="*/ 0 w 116"/>
                <a:gd name="T25" fmla="*/ 0 h 134"/>
                <a:gd name="T26" fmla="*/ 61 w 116"/>
                <a:gd name="T27" fmla="*/ 0 h 134"/>
                <a:gd name="T28" fmla="*/ 77 w 116"/>
                <a:gd name="T29" fmla="*/ 1 h 134"/>
                <a:gd name="T30" fmla="*/ 90 w 116"/>
                <a:gd name="T31" fmla="*/ 6 h 134"/>
                <a:gd name="T32" fmla="*/ 100 w 116"/>
                <a:gd name="T33" fmla="*/ 14 h 134"/>
                <a:gd name="T34" fmla="*/ 106 w 116"/>
                <a:gd name="T35" fmla="*/ 22 h 134"/>
                <a:gd name="T36" fmla="*/ 110 w 116"/>
                <a:gd name="T37" fmla="*/ 33 h 134"/>
                <a:gd name="T38" fmla="*/ 112 w 116"/>
                <a:gd name="T39" fmla="*/ 44 h 134"/>
                <a:gd name="T40" fmla="*/ 112 w 116"/>
                <a:gd name="T41" fmla="*/ 45 h 134"/>
                <a:gd name="T42" fmla="*/ 110 w 116"/>
                <a:gd name="T43" fmla="*/ 60 h 134"/>
                <a:gd name="T44" fmla="*/ 104 w 116"/>
                <a:gd name="T45" fmla="*/ 72 h 134"/>
                <a:gd name="T46" fmla="*/ 94 w 116"/>
                <a:gd name="T47" fmla="*/ 81 h 134"/>
                <a:gd name="T48" fmla="*/ 83 w 116"/>
                <a:gd name="T49" fmla="*/ 87 h 134"/>
                <a:gd name="T50" fmla="*/ 116 w 116"/>
                <a:gd name="T51" fmla="*/ 134 h 134"/>
                <a:gd name="T52" fmla="*/ 81 w 116"/>
                <a:gd name="T53" fmla="*/ 134 h 134"/>
                <a:gd name="T54" fmla="*/ 53 w 116"/>
                <a:gd name="T55" fmla="*/ 92 h 134"/>
                <a:gd name="T56" fmla="*/ 29 w 116"/>
                <a:gd name="T57" fmla="*/ 92 h 134"/>
                <a:gd name="T58" fmla="*/ 29 w 116"/>
                <a:gd name="T59" fmla="*/ 134 h 134"/>
                <a:gd name="T60" fmla="*/ 0 w 116"/>
                <a:gd name="T61" fmla="*/ 134 h 134"/>
                <a:gd name="T62" fmla="*/ 0 w 116"/>
                <a:gd name="T6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134">
                  <a:moveTo>
                    <a:pt x="29" y="27"/>
                  </a:moveTo>
                  <a:lnTo>
                    <a:pt x="29" y="66"/>
                  </a:lnTo>
                  <a:lnTo>
                    <a:pt x="59" y="66"/>
                  </a:lnTo>
                  <a:lnTo>
                    <a:pt x="71" y="64"/>
                  </a:lnTo>
                  <a:lnTo>
                    <a:pt x="80" y="56"/>
                  </a:lnTo>
                  <a:lnTo>
                    <a:pt x="82" y="47"/>
                  </a:lnTo>
                  <a:lnTo>
                    <a:pt x="82" y="47"/>
                  </a:lnTo>
                  <a:lnTo>
                    <a:pt x="81" y="38"/>
                  </a:lnTo>
                  <a:lnTo>
                    <a:pt x="76" y="32"/>
                  </a:lnTo>
                  <a:lnTo>
                    <a:pt x="69" y="28"/>
                  </a:lnTo>
                  <a:lnTo>
                    <a:pt x="59" y="27"/>
                  </a:lnTo>
                  <a:lnTo>
                    <a:pt x="29" y="27"/>
                  </a:lnTo>
                  <a:close/>
                  <a:moveTo>
                    <a:pt x="0" y="0"/>
                  </a:moveTo>
                  <a:lnTo>
                    <a:pt x="61" y="0"/>
                  </a:lnTo>
                  <a:lnTo>
                    <a:pt x="77" y="1"/>
                  </a:lnTo>
                  <a:lnTo>
                    <a:pt x="90" y="6"/>
                  </a:lnTo>
                  <a:lnTo>
                    <a:pt x="100" y="14"/>
                  </a:lnTo>
                  <a:lnTo>
                    <a:pt x="106" y="22"/>
                  </a:lnTo>
                  <a:lnTo>
                    <a:pt x="110" y="33"/>
                  </a:lnTo>
                  <a:lnTo>
                    <a:pt x="112" y="44"/>
                  </a:lnTo>
                  <a:lnTo>
                    <a:pt x="112" y="45"/>
                  </a:lnTo>
                  <a:lnTo>
                    <a:pt x="110" y="60"/>
                  </a:lnTo>
                  <a:lnTo>
                    <a:pt x="104" y="72"/>
                  </a:lnTo>
                  <a:lnTo>
                    <a:pt x="94" y="81"/>
                  </a:lnTo>
                  <a:lnTo>
                    <a:pt x="83" y="87"/>
                  </a:lnTo>
                  <a:lnTo>
                    <a:pt x="116" y="134"/>
                  </a:lnTo>
                  <a:lnTo>
                    <a:pt x="81" y="134"/>
                  </a:lnTo>
                  <a:lnTo>
                    <a:pt x="53" y="92"/>
                  </a:lnTo>
                  <a:lnTo>
                    <a:pt x="29" y="92"/>
                  </a:lnTo>
                  <a:lnTo>
                    <a:pt x="29" y="134"/>
                  </a:lnTo>
                  <a:lnTo>
                    <a:pt x="0" y="134"/>
                  </a:lnTo>
                  <a:lnTo>
                    <a:pt x="0" y="0"/>
                  </a:lnTo>
                  <a:close/>
                </a:path>
              </a:pathLst>
            </a:custGeom>
            <a:grpFill/>
            <a:ln w="0">
              <a:noFill/>
              <a:prstDash val="solid"/>
              <a:round/>
              <a:headEnd/>
              <a:tailEnd/>
            </a:ln>
          </p:spPr>
          <p:txBody>
            <a:bodyPr/>
            <a:lstStyle/>
            <a:p>
              <a:pPr>
                <a:defRPr/>
              </a:pPr>
              <a:endParaRPr lang="en-GB"/>
            </a:p>
          </p:txBody>
        </p:sp>
        <p:sp>
          <p:nvSpPr>
            <p:cNvPr id="9" name="Freeform 9">
              <a:extLst>
                <a:ext uri="{FF2B5EF4-FFF2-40B4-BE49-F238E27FC236}">
                  <a16:creationId xmlns:a16="http://schemas.microsoft.com/office/drawing/2014/main" id="{907BDC5B-6683-4661-B216-CCA3A18906A3}"/>
                </a:ext>
              </a:extLst>
            </p:cNvPr>
            <p:cNvSpPr>
              <a:spLocks/>
            </p:cNvSpPr>
            <p:nvPr/>
          </p:nvSpPr>
          <p:spPr bwMode="auto">
            <a:xfrm>
              <a:off x="1061399" y="6372633"/>
              <a:ext cx="61273" cy="85527"/>
            </a:xfrm>
            <a:custGeom>
              <a:avLst/>
              <a:gdLst>
                <a:gd name="T0" fmla="*/ 0 w 96"/>
                <a:gd name="T1" fmla="*/ 0 h 134"/>
                <a:gd name="T2" fmla="*/ 29 w 96"/>
                <a:gd name="T3" fmla="*/ 0 h 134"/>
                <a:gd name="T4" fmla="*/ 29 w 96"/>
                <a:gd name="T5" fmla="*/ 108 h 134"/>
                <a:gd name="T6" fmla="*/ 96 w 96"/>
                <a:gd name="T7" fmla="*/ 108 h 134"/>
                <a:gd name="T8" fmla="*/ 96 w 96"/>
                <a:gd name="T9" fmla="*/ 134 h 134"/>
                <a:gd name="T10" fmla="*/ 0 w 96"/>
                <a:gd name="T11" fmla="*/ 134 h 134"/>
                <a:gd name="T12" fmla="*/ 0 w 96"/>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96" h="134">
                  <a:moveTo>
                    <a:pt x="0" y="0"/>
                  </a:moveTo>
                  <a:lnTo>
                    <a:pt x="29" y="0"/>
                  </a:lnTo>
                  <a:lnTo>
                    <a:pt x="29" y="108"/>
                  </a:lnTo>
                  <a:lnTo>
                    <a:pt x="96" y="108"/>
                  </a:lnTo>
                  <a:lnTo>
                    <a:pt x="96" y="134"/>
                  </a:lnTo>
                  <a:lnTo>
                    <a:pt x="0" y="134"/>
                  </a:lnTo>
                  <a:lnTo>
                    <a:pt x="0" y="0"/>
                  </a:lnTo>
                  <a:close/>
                </a:path>
              </a:pathLst>
            </a:custGeom>
            <a:grpFill/>
            <a:ln w="0">
              <a:noFill/>
              <a:prstDash val="solid"/>
              <a:round/>
              <a:headEnd/>
              <a:tailEnd/>
            </a:ln>
          </p:spPr>
          <p:txBody>
            <a:bodyPr/>
            <a:lstStyle/>
            <a:p>
              <a:pPr>
                <a:defRPr/>
              </a:pPr>
              <a:endParaRPr lang="en-GB"/>
            </a:p>
          </p:txBody>
        </p:sp>
        <p:sp>
          <p:nvSpPr>
            <p:cNvPr id="10" name="Freeform 10">
              <a:extLst>
                <a:ext uri="{FF2B5EF4-FFF2-40B4-BE49-F238E27FC236}">
                  <a16:creationId xmlns:a16="http://schemas.microsoft.com/office/drawing/2014/main" id="{50EB9228-5E23-4456-972A-AC3A364D15CF}"/>
                </a:ext>
              </a:extLst>
            </p:cNvPr>
            <p:cNvSpPr>
              <a:spLocks noEditPoints="1"/>
            </p:cNvSpPr>
            <p:nvPr/>
          </p:nvSpPr>
          <p:spPr bwMode="auto">
            <a:xfrm>
              <a:off x="1136076" y="6372633"/>
              <a:ext cx="78507" cy="85527"/>
            </a:xfrm>
            <a:custGeom>
              <a:avLst/>
              <a:gdLst>
                <a:gd name="T0" fmla="*/ 29 w 123"/>
                <a:gd name="T1" fmla="*/ 27 h 134"/>
                <a:gd name="T2" fmla="*/ 29 w 123"/>
                <a:gd name="T3" fmla="*/ 108 h 134"/>
                <a:gd name="T4" fmla="*/ 52 w 123"/>
                <a:gd name="T5" fmla="*/ 108 h 134"/>
                <a:gd name="T6" fmla="*/ 68 w 123"/>
                <a:gd name="T7" fmla="*/ 105 h 134"/>
                <a:gd name="T8" fmla="*/ 82 w 123"/>
                <a:gd name="T9" fmla="*/ 97 h 134"/>
                <a:gd name="T10" fmla="*/ 90 w 123"/>
                <a:gd name="T11" fmla="*/ 84 h 134"/>
                <a:gd name="T12" fmla="*/ 93 w 123"/>
                <a:gd name="T13" fmla="*/ 67 h 134"/>
                <a:gd name="T14" fmla="*/ 93 w 123"/>
                <a:gd name="T15" fmla="*/ 67 h 134"/>
                <a:gd name="T16" fmla="*/ 90 w 123"/>
                <a:gd name="T17" fmla="*/ 51 h 134"/>
                <a:gd name="T18" fmla="*/ 82 w 123"/>
                <a:gd name="T19" fmla="*/ 38 h 134"/>
                <a:gd name="T20" fmla="*/ 68 w 123"/>
                <a:gd name="T21" fmla="*/ 29 h 134"/>
                <a:gd name="T22" fmla="*/ 52 w 123"/>
                <a:gd name="T23" fmla="*/ 27 h 134"/>
                <a:gd name="T24" fmla="*/ 29 w 123"/>
                <a:gd name="T25" fmla="*/ 27 h 134"/>
                <a:gd name="T26" fmla="*/ 0 w 123"/>
                <a:gd name="T27" fmla="*/ 0 h 134"/>
                <a:gd name="T28" fmla="*/ 52 w 123"/>
                <a:gd name="T29" fmla="*/ 0 h 134"/>
                <a:gd name="T30" fmla="*/ 72 w 123"/>
                <a:gd name="T31" fmla="*/ 3 h 134"/>
                <a:gd name="T32" fmla="*/ 89 w 123"/>
                <a:gd name="T33" fmla="*/ 9 h 134"/>
                <a:gd name="T34" fmla="*/ 104 w 123"/>
                <a:gd name="T35" fmla="*/ 20 h 134"/>
                <a:gd name="T36" fmla="*/ 115 w 123"/>
                <a:gd name="T37" fmla="*/ 33 h 134"/>
                <a:gd name="T38" fmla="*/ 121 w 123"/>
                <a:gd name="T39" fmla="*/ 49 h 134"/>
                <a:gd name="T40" fmla="*/ 123 w 123"/>
                <a:gd name="T41" fmla="*/ 67 h 134"/>
                <a:gd name="T42" fmla="*/ 123 w 123"/>
                <a:gd name="T43" fmla="*/ 67 h 134"/>
                <a:gd name="T44" fmla="*/ 121 w 123"/>
                <a:gd name="T45" fmla="*/ 86 h 134"/>
                <a:gd name="T46" fmla="*/ 115 w 123"/>
                <a:gd name="T47" fmla="*/ 101 h 134"/>
                <a:gd name="T48" fmla="*/ 104 w 123"/>
                <a:gd name="T49" fmla="*/ 115 h 134"/>
                <a:gd name="T50" fmla="*/ 89 w 123"/>
                <a:gd name="T51" fmla="*/ 126 h 134"/>
                <a:gd name="T52" fmla="*/ 72 w 123"/>
                <a:gd name="T53" fmla="*/ 132 h 134"/>
                <a:gd name="T54" fmla="*/ 52 w 123"/>
                <a:gd name="T55" fmla="*/ 134 h 134"/>
                <a:gd name="T56" fmla="*/ 0 w 123"/>
                <a:gd name="T57" fmla="*/ 134 h 134"/>
                <a:gd name="T58" fmla="*/ 0 w 123"/>
                <a:gd name="T5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34">
                  <a:moveTo>
                    <a:pt x="29" y="27"/>
                  </a:moveTo>
                  <a:lnTo>
                    <a:pt x="29" y="108"/>
                  </a:lnTo>
                  <a:lnTo>
                    <a:pt x="52" y="108"/>
                  </a:lnTo>
                  <a:lnTo>
                    <a:pt x="68" y="105"/>
                  </a:lnTo>
                  <a:lnTo>
                    <a:pt x="82" y="97"/>
                  </a:lnTo>
                  <a:lnTo>
                    <a:pt x="90" y="84"/>
                  </a:lnTo>
                  <a:lnTo>
                    <a:pt x="93" y="67"/>
                  </a:lnTo>
                  <a:lnTo>
                    <a:pt x="93" y="67"/>
                  </a:lnTo>
                  <a:lnTo>
                    <a:pt x="90" y="51"/>
                  </a:lnTo>
                  <a:lnTo>
                    <a:pt x="82" y="38"/>
                  </a:lnTo>
                  <a:lnTo>
                    <a:pt x="68" y="29"/>
                  </a:lnTo>
                  <a:lnTo>
                    <a:pt x="52" y="27"/>
                  </a:lnTo>
                  <a:lnTo>
                    <a:pt x="29" y="27"/>
                  </a:lnTo>
                  <a:close/>
                  <a:moveTo>
                    <a:pt x="0" y="0"/>
                  </a:moveTo>
                  <a:lnTo>
                    <a:pt x="52" y="0"/>
                  </a:lnTo>
                  <a:lnTo>
                    <a:pt x="72" y="3"/>
                  </a:lnTo>
                  <a:lnTo>
                    <a:pt x="89" y="9"/>
                  </a:lnTo>
                  <a:lnTo>
                    <a:pt x="104" y="20"/>
                  </a:lnTo>
                  <a:lnTo>
                    <a:pt x="115" y="33"/>
                  </a:lnTo>
                  <a:lnTo>
                    <a:pt x="121" y="49"/>
                  </a:lnTo>
                  <a:lnTo>
                    <a:pt x="123" y="67"/>
                  </a:lnTo>
                  <a:lnTo>
                    <a:pt x="123" y="67"/>
                  </a:lnTo>
                  <a:lnTo>
                    <a:pt x="121" y="86"/>
                  </a:lnTo>
                  <a:lnTo>
                    <a:pt x="115" y="101"/>
                  </a:lnTo>
                  <a:lnTo>
                    <a:pt x="104" y="115"/>
                  </a:lnTo>
                  <a:lnTo>
                    <a:pt x="89" y="126"/>
                  </a:lnTo>
                  <a:lnTo>
                    <a:pt x="72" y="132"/>
                  </a:lnTo>
                  <a:lnTo>
                    <a:pt x="52" y="134"/>
                  </a:lnTo>
                  <a:lnTo>
                    <a:pt x="0" y="134"/>
                  </a:lnTo>
                  <a:lnTo>
                    <a:pt x="0" y="0"/>
                  </a:lnTo>
                  <a:close/>
                </a:path>
              </a:pathLst>
            </a:custGeom>
            <a:grpFill/>
            <a:ln w="0">
              <a:noFill/>
              <a:prstDash val="solid"/>
              <a:round/>
              <a:headEnd/>
              <a:tailEnd/>
            </a:ln>
          </p:spPr>
          <p:txBody>
            <a:bodyPr/>
            <a:lstStyle/>
            <a:p>
              <a:pPr>
                <a:defRPr/>
              </a:pPr>
              <a:endParaRPr lang="en-GB"/>
            </a:p>
          </p:txBody>
        </p:sp>
        <p:sp>
          <p:nvSpPr>
            <p:cNvPr id="12" name="Freeform 37">
              <a:extLst>
                <a:ext uri="{FF2B5EF4-FFF2-40B4-BE49-F238E27FC236}">
                  <a16:creationId xmlns:a16="http://schemas.microsoft.com/office/drawing/2014/main" id="{B67FE264-8D0B-4A9A-A1F7-B6187B1A4845}"/>
                </a:ext>
              </a:extLst>
            </p:cNvPr>
            <p:cNvSpPr>
              <a:spLocks/>
            </p:cNvSpPr>
            <p:nvPr/>
          </p:nvSpPr>
          <p:spPr bwMode="auto">
            <a:xfrm>
              <a:off x="1218412" y="6372633"/>
              <a:ext cx="130844" cy="86803"/>
            </a:xfrm>
            <a:custGeom>
              <a:avLst/>
              <a:gdLst>
                <a:gd name="T0" fmla="*/ 91 w 205"/>
                <a:gd name="T1" fmla="*/ 0 h 136"/>
                <a:gd name="T2" fmla="*/ 116 w 205"/>
                <a:gd name="T3" fmla="*/ 0 h 136"/>
                <a:gd name="T4" fmla="*/ 145 w 205"/>
                <a:gd name="T5" fmla="*/ 92 h 136"/>
                <a:gd name="T6" fmla="*/ 174 w 205"/>
                <a:gd name="T7" fmla="*/ 0 h 136"/>
                <a:gd name="T8" fmla="*/ 205 w 205"/>
                <a:gd name="T9" fmla="*/ 0 h 136"/>
                <a:gd name="T10" fmla="*/ 159 w 205"/>
                <a:gd name="T11" fmla="*/ 136 h 136"/>
                <a:gd name="T12" fmla="*/ 133 w 205"/>
                <a:gd name="T13" fmla="*/ 136 h 136"/>
                <a:gd name="T14" fmla="*/ 103 w 205"/>
                <a:gd name="T15" fmla="*/ 48 h 136"/>
                <a:gd name="T16" fmla="*/ 72 w 205"/>
                <a:gd name="T17" fmla="*/ 136 h 136"/>
                <a:gd name="T18" fmla="*/ 47 w 205"/>
                <a:gd name="T19" fmla="*/ 136 h 136"/>
                <a:gd name="T20" fmla="*/ 0 w 205"/>
                <a:gd name="T21" fmla="*/ 0 h 136"/>
                <a:gd name="T22" fmla="*/ 32 w 205"/>
                <a:gd name="T23" fmla="*/ 0 h 136"/>
                <a:gd name="T24" fmla="*/ 60 w 205"/>
                <a:gd name="T25" fmla="*/ 92 h 136"/>
                <a:gd name="T26" fmla="*/ 91 w 205"/>
                <a:gd name="T2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136">
                  <a:moveTo>
                    <a:pt x="91" y="0"/>
                  </a:moveTo>
                  <a:lnTo>
                    <a:pt x="116" y="0"/>
                  </a:lnTo>
                  <a:lnTo>
                    <a:pt x="145" y="92"/>
                  </a:lnTo>
                  <a:lnTo>
                    <a:pt x="174" y="0"/>
                  </a:lnTo>
                  <a:lnTo>
                    <a:pt x="205" y="0"/>
                  </a:lnTo>
                  <a:lnTo>
                    <a:pt x="159" y="136"/>
                  </a:lnTo>
                  <a:lnTo>
                    <a:pt x="133" y="136"/>
                  </a:lnTo>
                  <a:lnTo>
                    <a:pt x="103" y="48"/>
                  </a:lnTo>
                  <a:lnTo>
                    <a:pt x="72" y="136"/>
                  </a:lnTo>
                  <a:lnTo>
                    <a:pt x="47" y="136"/>
                  </a:lnTo>
                  <a:lnTo>
                    <a:pt x="0" y="0"/>
                  </a:lnTo>
                  <a:lnTo>
                    <a:pt x="32" y="0"/>
                  </a:lnTo>
                  <a:lnTo>
                    <a:pt x="60" y="92"/>
                  </a:lnTo>
                  <a:lnTo>
                    <a:pt x="91" y="0"/>
                  </a:lnTo>
                  <a:close/>
                </a:path>
              </a:pathLst>
            </a:custGeom>
            <a:grpFill/>
            <a:ln w="0">
              <a:noFill/>
              <a:prstDash val="solid"/>
              <a:round/>
              <a:headEnd/>
              <a:tailEnd/>
            </a:ln>
          </p:spPr>
          <p:txBody>
            <a:bodyPr/>
            <a:lstStyle/>
            <a:p>
              <a:pPr>
                <a:defRPr/>
              </a:pPr>
              <a:endParaRPr lang="en-GB"/>
            </a:p>
          </p:txBody>
        </p:sp>
        <p:sp>
          <p:nvSpPr>
            <p:cNvPr id="13" name="Rectangle 12">
              <a:extLst>
                <a:ext uri="{FF2B5EF4-FFF2-40B4-BE49-F238E27FC236}">
                  <a16:creationId xmlns:a16="http://schemas.microsoft.com/office/drawing/2014/main" id="{2C91DCA9-4A08-4105-B3AE-9A6309CF47C0}"/>
                </a:ext>
              </a:extLst>
            </p:cNvPr>
            <p:cNvSpPr>
              <a:spLocks noChangeArrowheads="1"/>
            </p:cNvSpPr>
            <p:nvPr/>
          </p:nvSpPr>
          <p:spPr bwMode="auto">
            <a:xfrm>
              <a:off x="1362660" y="6372633"/>
              <a:ext cx="18510" cy="85527"/>
            </a:xfrm>
            <a:prstGeom prst="rect">
              <a:avLst/>
            </a:prstGeom>
            <a:grpFill/>
            <a:ln w="0">
              <a:noFill/>
              <a:prstDash val="solid"/>
              <a:miter lim="800000"/>
              <a:headEnd/>
              <a:tailEnd/>
            </a:ln>
          </p:spPr>
          <p:txBody>
            <a:bodyPr/>
            <a:lstStyle/>
            <a:p>
              <a:pPr>
                <a:defRPr/>
              </a:pPr>
              <a:endParaRPr lang="en-GB"/>
            </a:p>
          </p:txBody>
        </p:sp>
        <p:sp>
          <p:nvSpPr>
            <p:cNvPr id="14" name="Freeform 39">
              <a:extLst>
                <a:ext uri="{FF2B5EF4-FFF2-40B4-BE49-F238E27FC236}">
                  <a16:creationId xmlns:a16="http://schemas.microsoft.com/office/drawing/2014/main" id="{D14D1F04-8159-4695-9855-2A6C6CC0DB29}"/>
                </a:ext>
              </a:extLst>
            </p:cNvPr>
            <p:cNvSpPr>
              <a:spLocks noEditPoints="1"/>
            </p:cNvSpPr>
            <p:nvPr/>
          </p:nvSpPr>
          <p:spPr bwMode="auto">
            <a:xfrm>
              <a:off x="1401594" y="6372633"/>
              <a:ext cx="79145" cy="85527"/>
            </a:xfrm>
            <a:custGeom>
              <a:avLst/>
              <a:gdLst>
                <a:gd name="T0" fmla="*/ 30 w 124"/>
                <a:gd name="T1" fmla="*/ 27 h 134"/>
                <a:gd name="T2" fmla="*/ 30 w 124"/>
                <a:gd name="T3" fmla="*/ 108 h 134"/>
                <a:gd name="T4" fmla="*/ 52 w 124"/>
                <a:gd name="T5" fmla="*/ 108 h 134"/>
                <a:gd name="T6" fmla="*/ 70 w 124"/>
                <a:gd name="T7" fmla="*/ 105 h 134"/>
                <a:gd name="T8" fmla="*/ 82 w 124"/>
                <a:gd name="T9" fmla="*/ 97 h 134"/>
                <a:gd name="T10" fmla="*/ 90 w 124"/>
                <a:gd name="T11" fmla="*/ 84 h 134"/>
                <a:gd name="T12" fmla="*/ 94 w 124"/>
                <a:gd name="T13" fmla="*/ 67 h 134"/>
                <a:gd name="T14" fmla="*/ 94 w 124"/>
                <a:gd name="T15" fmla="*/ 67 h 134"/>
                <a:gd name="T16" fmla="*/ 90 w 124"/>
                <a:gd name="T17" fmla="*/ 51 h 134"/>
                <a:gd name="T18" fmla="*/ 82 w 124"/>
                <a:gd name="T19" fmla="*/ 38 h 134"/>
                <a:gd name="T20" fmla="*/ 70 w 124"/>
                <a:gd name="T21" fmla="*/ 29 h 134"/>
                <a:gd name="T22" fmla="*/ 52 w 124"/>
                <a:gd name="T23" fmla="*/ 27 h 134"/>
                <a:gd name="T24" fmla="*/ 30 w 124"/>
                <a:gd name="T25" fmla="*/ 27 h 134"/>
                <a:gd name="T26" fmla="*/ 0 w 124"/>
                <a:gd name="T27" fmla="*/ 0 h 134"/>
                <a:gd name="T28" fmla="*/ 52 w 124"/>
                <a:gd name="T29" fmla="*/ 0 h 134"/>
                <a:gd name="T30" fmla="*/ 73 w 124"/>
                <a:gd name="T31" fmla="*/ 3 h 134"/>
                <a:gd name="T32" fmla="*/ 90 w 124"/>
                <a:gd name="T33" fmla="*/ 9 h 134"/>
                <a:gd name="T34" fmla="*/ 105 w 124"/>
                <a:gd name="T35" fmla="*/ 20 h 134"/>
                <a:gd name="T36" fmla="*/ 115 w 124"/>
                <a:gd name="T37" fmla="*/ 33 h 134"/>
                <a:gd name="T38" fmla="*/ 122 w 124"/>
                <a:gd name="T39" fmla="*/ 49 h 134"/>
                <a:gd name="T40" fmla="*/ 124 w 124"/>
                <a:gd name="T41" fmla="*/ 67 h 134"/>
                <a:gd name="T42" fmla="*/ 124 w 124"/>
                <a:gd name="T43" fmla="*/ 67 h 134"/>
                <a:gd name="T44" fmla="*/ 122 w 124"/>
                <a:gd name="T45" fmla="*/ 86 h 134"/>
                <a:gd name="T46" fmla="*/ 115 w 124"/>
                <a:gd name="T47" fmla="*/ 101 h 134"/>
                <a:gd name="T48" fmla="*/ 105 w 124"/>
                <a:gd name="T49" fmla="*/ 115 h 134"/>
                <a:gd name="T50" fmla="*/ 90 w 124"/>
                <a:gd name="T51" fmla="*/ 126 h 134"/>
                <a:gd name="T52" fmla="*/ 73 w 124"/>
                <a:gd name="T53" fmla="*/ 132 h 134"/>
                <a:gd name="T54" fmla="*/ 52 w 124"/>
                <a:gd name="T55" fmla="*/ 134 h 134"/>
                <a:gd name="T56" fmla="*/ 0 w 124"/>
                <a:gd name="T57" fmla="*/ 134 h 134"/>
                <a:gd name="T58" fmla="*/ 0 w 124"/>
                <a:gd name="T5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34">
                  <a:moveTo>
                    <a:pt x="30" y="27"/>
                  </a:moveTo>
                  <a:lnTo>
                    <a:pt x="30" y="108"/>
                  </a:lnTo>
                  <a:lnTo>
                    <a:pt x="52" y="108"/>
                  </a:lnTo>
                  <a:lnTo>
                    <a:pt x="70" y="105"/>
                  </a:lnTo>
                  <a:lnTo>
                    <a:pt x="82" y="97"/>
                  </a:lnTo>
                  <a:lnTo>
                    <a:pt x="90" y="84"/>
                  </a:lnTo>
                  <a:lnTo>
                    <a:pt x="94" y="67"/>
                  </a:lnTo>
                  <a:lnTo>
                    <a:pt x="94" y="67"/>
                  </a:lnTo>
                  <a:lnTo>
                    <a:pt x="90" y="51"/>
                  </a:lnTo>
                  <a:lnTo>
                    <a:pt x="82" y="38"/>
                  </a:lnTo>
                  <a:lnTo>
                    <a:pt x="70" y="29"/>
                  </a:lnTo>
                  <a:lnTo>
                    <a:pt x="52" y="27"/>
                  </a:lnTo>
                  <a:lnTo>
                    <a:pt x="30" y="27"/>
                  </a:lnTo>
                  <a:close/>
                  <a:moveTo>
                    <a:pt x="0" y="0"/>
                  </a:moveTo>
                  <a:lnTo>
                    <a:pt x="52" y="0"/>
                  </a:lnTo>
                  <a:lnTo>
                    <a:pt x="73" y="3"/>
                  </a:lnTo>
                  <a:lnTo>
                    <a:pt x="90" y="9"/>
                  </a:lnTo>
                  <a:lnTo>
                    <a:pt x="105" y="20"/>
                  </a:lnTo>
                  <a:lnTo>
                    <a:pt x="115" y="33"/>
                  </a:lnTo>
                  <a:lnTo>
                    <a:pt x="122" y="49"/>
                  </a:lnTo>
                  <a:lnTo>
                    <a:pt x="124" y="67"/>
                  </a:lnTo>
                  <a:lnTo>
                    <a:pt x="124" y="67"/>
                  </a:lnTo>
                  <a:lnTo>
                    <a:pt x="122" y="86"/>
                  </a:lnTo>
                  <a:lnTo>
                    <a:pt x="115" y="101"/>
                  </a:lnTo>
                  <a:lnTo>
                    <a:pt x="105" y="115"/>
                  </a:lnTo>
                  <a:lnTo>
                    <a:pt x="90" y="126"/>
                  </a:lnTo>
                  <a:lnTo>
                    <a:pt x="73" y="132"/>
                  </a:lnTo>
                  <a:lnTo>
                    <a:pt x="52" y="134"/>
                  </a:lnTo>
                  <a:lnTo>
                    <a:pt x="0" y="134"/>
                  </a:lnTo>
                  <a:lnTo>
                    <a:pt x="0" y="0"/>
                  </a:lnTo>
                  <a:close/>
                </a:path>
              </a:pathLst>
            </a:custGeom>
            <a:grpFill/>
            <a:ln w="0">
              <a:noFill/>
              <a:prstDash val="solid"/>
              <a:round/>
              <a:headEnd/>
              <a:tailEnd/>
            </a:ln>
          </p:spPr>
          <p:txBody>
            <a:bodyPr/>
            <a:lstStyle/>
            <a:p>
              <a:pPr>
                <a:defRPr/>
              </a:pPr>
              <a:endParaRPr lang="en-GB"/>
            </a:p>
          </p:txBody>
        </p:sp>
        <p:sp>
          <p:nvSpPr>
            <p:cNvPr id="15" name="Freeform 40">
              <a:extLst>
                <a:ext uri="{FF2B5EF4-FFF2-40B4-BE49-F238E27FC236}">
                  <a16:creationId xmlns:a16="http://schemas.microsoft.com/office/drawing/2014/main" id="{0804DA4F-6738-4BA2-8714-E56C1EF7DF6B}"/>
                </a:ext>
              </a:extLst>
            </p:cNvPr>
            <p:cNvSpPr>
              <a:spLocks/>
            </p:cNvSpPr>
            <p:nvPr/>
          </p:nvSpPr>
          <p:spPr bwMode="auto">
            <a:xfrm>
              <a:off x="1496696" y="6372633"/>
              <a:ext cx="65103" cy="85527"/>
            </a:xfrm>
            <a:custGeom>
              <a:avLst/>
              <a:gdLst>
                <a:gd name="T0" fmla="*/ 0 w 102"/>
                <a:gd name="T1" fmla="*/ 0 h 134"/>
                <a:gd name="T2" fmla="*/ 101 w 102"/>
                <a:gd name="T3" fmla="*/ 0 h 134"/>
                <a:gd name="T4" fmla="*/ 101 w 102"/>
                <a:gd name="T5" fmla="*/ 27 h 134"/>
                <a:gd name="T6" fmla="*/ 29 w 102"/>
                <a:gd name="T7" fmla="*/ 27 h 134"/>
                <a:gd name="T8" fmla="*/ 29 w 102"/>
                <a:gd name="T9" fmla="*/ 54 h 134"/>
                <a:gd name="T10" fmla="*/ 93 w 102"/>
                <a:gd name="T11" fmla="*/ 54 h 134"/>
                <a:gd name="T12" fmla="*/ 93 w 102"/>
                <a:gd name="T13" fmla="*/ 81 h 134"/>
                <a:gd name="T14" fmla="*/ 29 w 102"/>
                <a:gd name="T15" fmla="*/ 81 h 134"/>
                <a:gd name="T16" fmla="*/ 29 w 102"/>
                <a:gd name="T17" fmla="*/ 109 h 134"/>
                <a:gd name="T18" fmla="*/ 102 w 102"/>
                <a:gd name="T19" fmla="*/ 109 h 134"/>
                <a:gd name="T20" fmla="*/ 102 w 102"/>
                <a:gd name="T21" fmla="*/ 134 h 134"/>
                <a:gd name="T22" fmla="*/ 0 w 102"/>
                <a:gd name="T23" fmla="*/ 134 h 134"/>
                <a:gd name="T24" fmla="*/ 0 w 102"/>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4">
                  <a:moveTo>
                    <a:pt x="0" y="0"/>
                  </a:moveTo>
                  <a:lnTo>
                    <a:pt x="101" y="0"/>
                  </a:lnTo>
                  <a:lnTo>
                    <a:pt x="101" y="27"/>
                  </a:lnTo>
                  <a:lnTo>
                    <a:pt x="29" y="27"/>
                  </a:lnTo>
                  <a:lnTo>
                    <a:pt x="29" y="54"/>
                  </a:lnTo>
                  <a:lnTo>
                    <a:pt x="93" y="54"/>
                  </a:lnTo>
                  <a:lnTo>
                    <a:pt x="93" y="81"/>
                  </a:lnTo>
                  <a:lnTo>
                    <a:pt x="29" y="81"/>
                  </a:lnTo>
                  <a:lnTo>
                    <a:pt x="29" y="109"/>
                  </a:lnTo>
                  <a:lnTo>
                    <a:pt x="102" y="109"/>
                  </a:lnTo>
                  <a:lnTo>
                    <a:pt x="102" y="134"/>
                  </a:lnTo>
                  <a:lnTo>
                    <a:pt x="0" y="134"/>
                  </a:lnTo>
                  <a:lnTo>
                    <a:pt x="0" y="0"/>
                  </a:lnTo>
                  <a:close/>
                </a:path>
              </a:pathLst>
            </a:custGeom>
            <a:grpFill/>
            <a:ln w="0">
              <a:noFill/>
              <a:prstDash val="solid"/>
              <a:round/>
              <a:headEnd/>
              <a:tailEnd/>
            </a:ln>
          </p:spPr>
          <p:txBody>
            <a:bodyPr/>
            <a:lstStyle/>
            <a:p>
              <a:pPr>
                <a:defRPr/>
              </a:pPr>
              <a:endParaRPr lang="en-GB"/>
            </a:p>
          </p:txBody>
        </p:sp>
        <p:sp>
          <p:nvSpPr>
            <p:cNvPr id="16" name="Freeform 41">
              <a:extLst>
                <a:ext uri="{FF2B5EF4-FFF2-40B4-BE49-F238E27FC236}">
                  <a16:creationId xmlns:a16="http://schemas.microsoft.com/office/drawing/2014/main" id="{5CB79291-75AE-4F68-9839-920A22DB63C7}"/>
                </a:ext>
              </a:extLst>
            </p:cNvPr>
            <p:cNvSpPr>
              <a:spLocks noEditPoints="1"/>
            </p:cNvSpPr>
            <p:nvPr/>
          </p:nvSpPr>
          <p:spPr bwMode="auto">
            <a:xfrm>
              <a:off x="1613498" y="6372633"/>
              <a:ext cx="74039" cy="85527"/>
            </a:xfrm>
            <a:custGeom>
              <a:avLst/>
              <a:gdLst>
                <a:gd name="T0" fmla="*/ 29 w 116"/>
                <a:gd name="T1" fmla="*/ 27 h 134"/>
                <a:gd name="T2" fmla="*/ 29 w 116"/>
                <a:gd name="T3" fmla="*/ 66 h 134"/>
                <a:gd name="T4" fmla="*/ 58 w 116"/>
                <a:gd name="T5" fmla="*/ 66 h 134"/>
                <a:gd name="T6" fmla="*/ 71 w 116"/>
                <a:gd name="T7" fmla="*/ 64 h 134"/>
                <a:gd name="T8" fmla="*/ 79 w 116"/>
                <a:gd name="T9" fmla="*/ 56 h 134"/>
                <a:gd name="T10" fmla="*/ 82 w 116"/>
                <a:gd name="T11" fmla="*/ 47 h 134"/>
                <a:gd name="T12" fmla="*/ 82 w 116"/>
                <a:gd name="T13" fmla="*/ 47 h 134"/>
                <a:gd name="T14" fmla="*/ 80 w 116"/>
                <a:gd name="T15" fmla="*/ 38 h 134"/>
                <a:gd name="T16" fmla="*/ 75 w 116"/>
                <a:gd name="T17" fmla="*/ 32 h 134"/>
                <a:gd name="T18" fmla="*/ 68 w 116"/>
                <a:gd name="T19" fmla="*/ 28 h 134"/>
                <a:gd name="T20" fmla="*/ 58 w 116"/>
                <a:gd name="T21" fmla="*/ 27 h 134"/>
                <a:gd name="T22" fmla="*/ 29 w 116"/>
                <a:gd name="T23" fmla="*/ 27 h 134"/>
                <a:gd name="T24" fmla="*/ 0 w 116"/>
                <a:gd name="T25" fmla="*/ 0 h 134"/>
                <a:gd name="T26" fmla="*/ 61 w 116"/>
                <a:gd name="T27" fmla="*/ 0 h 134"/>
                <a:gd name="T28" fmla="*/ 77 w 116"/>
                <a:gd name="T29" fmla="*/ 1 h 134"/>
                <a:gd name="T30" fmla="*/ 90 w 116"/>
                <a:gd name="T31" fmla="*/ 6 h 134"/>
                <a:gd name="T32" fmla="*/ 100 w 116"/>
                <a:gd name="T33" fmla="*/ 14 h 134"/>
                <a:gd name="T34" fmla="*/ 106 w 116"/>
                <a:gd name="T35" fmla="*/ 22 h 134"/>
                <a:gd name="T36" fmla="*/ 110 w 116"/>
                <a:gd name="T37" fmla="*/ 33 h 134"/>
                <a:gd name="T38" fmla="*/ 111 w 116"/>
                <a:gd name="T39" fmla="*/ 44 h 134"/>
                <a:gd name="T40" fmla="*/ 111 w 116"/>
                <a:gd name="T41" fmla="*/ 45 h 134"/>
                <a:gd name="T42" fmla="*/ 110 w 116"/>
                <a:gd name="T43" fmla="*/ 60 h 134"/>
                <a:gd name="T44" fmla="*/ 104 w 116"/>
                <a:gd name="T45" fmla="*/ 72 h 134"/>
                <a:gd name="T46" fmla="*/ 94 w 116"/>
                <a:gd name="T47" fmla="*/ 81 h 134"/>
                <a:gd name="T48" fmla="*/ 83 w 116"/>
                <a:gd name="T49" fmla="*/ 87 h 134"/>
                <a:gd name="T50" fmla="*/ 116 w 116"/>
                <a:gd name="T51" fmla="*/ 134 h 134"/>
                <a:gd name="T52" fmla="*/ 80 w 116"/>
                <a:gd name="T53" fmla="*/ 134 h 134"/>
                <a:gd name="T54" fmla="*/ 52 w 116"/>
                <a:gd name="T55" fmla="*/ 92 h 134"/>
                <a:gd name="T56" fmla="*/ 29 w 116"/>
                <a:gd name="T57" fmla="*/ 92 h 134"/>
                <a:gd name="T58" fmla="*/ 29 w 116"/>
                <a:gd name="T59" fmla="*/ 134 h 134"/>
                <a:gd name="T60" fmla="*/ 0 w 116"/>
                <a:gd name="T61" fmla="*/ 134 h 134"/>
                <a:gd name="T62" fmla="*/ 0 w 116"/>
                <a:gd name="T6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134">
                  <a:moveTo>
                    <a:pt x="29" y="27"/>
                  </a:moveTo>
                  <a:lnTo>
                    <a:pt x="29" y="66"/>
                  </a:lnTo>
                  <a:lnTo>
                    <a:pt x="58" y="66"/>
                  </a:lnTo>
                  <a:lnTo>
                    <a:pt x="71" y="64"/>
                  </a:lnTo>
                  <a:lnTo>
                    <a:pt x="79" y="56"/>
                  </a:lnTo>
                  <a:lnTo>
                    <a:pt x="82" y="47"/>
                  </a:lnTo>
                  <a:lnTo>
                    <a:pt x="82" y="47"/>
                  </a:lnTo>
                  <a:lnTo>
                    <a:pt x="80" y="38"/>
                  </a:lnTo>
                  <a:lnTo>
                    <a:pt x="75" y="32"/>
                  </a:lnTo>
                  <a:lnTo>
                    <a:pt x="68" y="28"/>
                  </a:lnTo>
                  <a:lnTo>
                    <a:pt x="58" y="27"/>
                  </a:lnTo>
                  <a:lnTo>
                    <a:pt x="29" y="27"/>
                  </a:lnTo>
                  <a:close/>
                  <a:moveTo>
                    <a:pt x="0" y="0"/>
                  </a:moveTo>
                  <a:lnTo>
                    <a:pt x="61" y="0"/>
                  </a:lnTo>
                  <a:lnTo>
                    <a:pt x="77" y="1"/>
                  </a:lnTo>
                  <a:lnTo>
                    <a:pt x="90" y="6"/>
                  </a:lnTo>
                  <a:lnTo>
                    <a:pt x="100" y="14"/>
                  </a:lnTo>
                  <a:lnTo>
                    <a:pt x="106" y="22"/>
                  </a:lnTo>
                  <a:lnTo>
                    <a:pt x="110" y="33"/>
                  </a:lnTo>
                  <a:lnTo>
                    <a:pt x="111" y="44"/>
                  </a:lnTo>
                  <a:lnTo>
                    <a:pt x="111" y="45"/>
                  </a:lnTo>
                  <a:lnTo>
                    <a:pt x="110" y="60"/>
                  </a:lnTo>
                  <a:lnTo>
                    <a:pt x="104" y="72"/>
                  </a:lnTo>
                  <a:lnTo>
                    <a:pt x="94" y="81"/>
                  </a:lnTo>
                  <a:lnTo>
                    <a:pt x="83" y="87"/>
                  </a:lnTo>
                  <a:lnTo>
                    <a:pt x="116" y="134"/>
                  </a:lnTo>
                  <a:lnTo>
                    <a:pt x="80" y="134"/>
                  </a:lnTo>
                  <a:lnTo>
                    <a:pt x="52" y="92"/>
                  </a:lnTo>
                  <a:lnTo>
                    <a:pt x="29" y="92"/>
                  </a:lnTo>
                  <a:lnTo>
                    <a:pt x="29" y="134"/>
                  </a:lnTo>
                  <a:lnTo>
                    <a:pt x="0" y="134"/>
                  </a:lnTo>
                  <a:lnTo>
                    <a:pt x="0" y="0"/>
                  </a:lnTo>
                  <a:close/>
                </a:path>
              </a:pathLst>
            </a:custGeom>
            <a:grpFill/>
            <a:ln w="0">
              <a:noFill/>
              <a:prstDash val="solid"/>
              <a:round/>
              <a:headEnd/>
              <a:tailEnd/>
            </a:ln>
          </p:spPr>
          <p:txBody>
            <a:bodyPr/>
            <a:lstStyle/>
            <a:p>
              <a:pPr>
                <a:defRPr/>
              </a:pPr>
              <a:endParaRPr lang="en-GB"/>
            </a:p>
          </p:txBody>
        </p:sp>
        <p:sp>
          <p:nvSpPr>
            <p:cNvPr id="17" name="Freeform 42">
              <a:extLst>
                <a:ext uri="{FF2B5EF4-FFF2-40B4-BE49-F238E27FC236}">
                  <a16:creationId xmlns:a16="http://schemas.microsoft.com/office/drawing/2014/main" id="{F3A0395C-2083-4BD7-B60E-F5777E54BB6E}"/>
                </a:ext>
              </a:extLst>
            </p:cNvPr>
            <p:cNvSpPr>
              <a:spLocks/>
            </p:cNvSpPr>
            <p:nvPr/>
          </p:nvSpPr>
          <p:spPr bwMode="auto">
            <a:xfrm>
              <a:off x="1700302" y="6372633"/>
              <a:ext cx="65741" cy="85527"/>
            </a:xfrm>
            <a:custGeom>
              <a:avLst/>
              <a:gdLst>
                <a:gd name="T0" fmla="*/ 0 w 103"/>
                <a:gd name="T1" fmla="*/ 0 h 134"/>
                <a:gd name="T2" fmla="*/ 102 w 103"/>
                <a:gd name="T3" fmla="*/ 0 h 134"/>
                <a:gd name="T4" fmla="*/ 102 w 103"/>
                <a:gd name="T5" fmla="*/ 27 h 134"/>
                <a:gd name="T6" fmla="*/ 30 w 103"/>
                <a:gd name="T7" fmla="*/ 27 h 134"/>
                <a:gd name="T8" fmla="*/ 30 w 103"/>
                <a:gd name="T9" fmla="*/ 54 h 134"/>
                <a:gd name="T10" fmla="*/ 93 w 103"/>
                <a:gd name="T11" fmla="*/ 54 h 134"/>
                <a:gd name="T12" fmla="*/ 93 w 103"/>
                <a:gd name="T13" fmla="*/ 81 h 134"/>
                <a:gd name="T14" fmla="*/ 30 w 103"/>
                <a:gd name="T15" fmla="*/ 81 h 134"/>
                <a:gd name="T16" fmla="*/ 30 w 103"/>
                <a:gd name="T17" fmla="*/ 109 h 134"/>
                <a:gd name="T18" fmla="*/ 103 w 103"/>
                <a:gd name="T19" fmla="*/ 109 h 134"/>
                <a:gd name="T20" fmla="*/ 103 w 103"/>
                <a:gd name="T21" fmla="*/ 134 h 134"/>
                <a:gd name="T22" fmla="*/ 0 w 103"/>
                <a:gd name="T23" fmla="*/ 134 h 134"/>
                <a:gd name="T24" fmla="*/ 0 w 103"/>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34">
                  <a:moveTo>
                    <a:pt x="0" y="0"/>
                  </a:moveTo>
                  <a:lnTo>
                    <a:pt x="102" y="0"/>
                  </a:lnTo>
                  <a:lnTo>
                    <a:pt x="102" y="27"/>
                  </a:lnTo>
                  <a:lnTo>
                    <a:pt x="30" y="27"/>
                  </a:lnTo>
                  <a:lnTo>
                    <a:pt x="30" y="54"/>
                  </a:lnTo>
                  <a:lnTo>
                    <a:pt x="93" y="54"/>
                  </a:lnTo>
                  <a:lnTo>
                    <a:pt x="93" y="81"/>
                  </a:lnTo>
                  <a:lnTo>
                    <a:pt x="30" y="81"/>
                  </a:lnTo>
                  <a:lnTo>
                    <a:pt x="30" y="109"/>
                  </a:lnTo>
                  <a:lnTo>
                    <a:pt x="103" y="109"/>
                  </a:lnTo>
                  <a:lnTo>
                    <a:pt x="103" y="134"/>
                  </a:lnTo>
                  <a:lnTo>
                    <a:pt x="0" y="134"/>
                  </a:lnTo>
                  <a:lnTo>
                    <a:pt x="0" y="0"/>
                  </a:lnTo>
                  <a:close/>
                </a:path>
              </a:pathLst>
            </a:custGeom>
            <a:grpFill/>
            <a:ln w="0">
              <a:noFill/>
              <a:prstDash val="solid"/>
              <a:round/>
              <a:headEnd/>
              <a:tailEnd/>
            </a:ln>
          </p:spPr>
          <p:txBody>
            <a:bodyPr/>
            <a:lstStyle/>
            <a:p>
              <a:pPr>
                <a:defRPr/>
              </a:pPr>
              <a:endParaRPr lang="en-GB"/>
            </a:p>
          </p:txBody>
        </p:sp>
        <p:sp>
          <p:nvSpPr>
            <p:cNvPr id="18" name="Freeform 43">
              <a:extLst>
                <a:ext uri="{FF2B5EF4-FFF2-40B4-BE49-F238E27FC236}">
                  <a16:creationId xmlns:a16="http://schemas.microsoft.com/office/drawing/2014/main" id="{935597A9-7BD4-4337-A13A-ADB0B2F865F5}"/>
                </a:ext>
              </a:extLst>
            </p:cNvPr>
            <p:cNvSpPr>
              <a:spLocks noEditPoints="1"/>
            </p:cNvSpPr>
            <p:nvPr/>
          </p:nvSpPr>
          <p:spPr bwMode="auto">
            <a:xfrm>
              <a:off x="1773702" y="6371994"/>
              <a:ext cx="91272" cy="86165"/>
            </a:xfrm>
            <a:custGeom>
              <a:avLst/>
              <a:gdLst>
                <a:gd name="T0" fmla="*/ 71 w 143"/>
                <a:gd name="T1" fmla="*/ 35 h 135"/>
                <a:gd name="T2" fmla="*/ 54 w 143"/>
                <a:gd name="T3" fmla="*/ 79 h 135"/>
                <a:gd name="T4" fmla="*/ 89 w 143"/>
                <a:gd name="T5" fmla="*/ 79 h 135"/>
                <a:gd name="T6" fmla="*/ 71 w 143"/>
                <a:gd name="T7" fmla="*/ 35 h 135"/>
                <a:gd name="T8" fmla="*/ 57 w 143"/>
                <a:gd name="T9" fmla="*/ 0 h 135"/>
                <a:gd name="T10" fmla="*/ 86 w 143"/>
                <a:gd name="T11" fmla="*/ 0 h 135"/>
                <a:gd name="T12" fmla="*/ 143 w 143"/>
                <a:gd name="T13" fmla="*/ 135 h 135"/>
                <a:gd name="T14" fmla="*/ 112 w 143"/>
                <a:gd name="T15" fmla="*/ 135 h 135"/>
                <a:gd name="T16" fmla="*/ 100 w 143"/>
                <a:gd name="T17" fmla="*/ 106 h 135"/>
                <a:gd name="T18" fmla="*/ 43 w 143"/>
                <a:gd name="T19" fmla="*/ 106 h 135"/>
                <a:gd name="T20" fmla="*/ 31 w 143"/>
                <a:gd name="T21" fmla="*/ 135 h 135"/>
                <a:gd name="T22" fmla="*/ 0 w 143"/>
                <a:gd name="T23" fmla="*/ 135 h 135"/>
                <a:gd name="T24" fmla="*/ 57 w 14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35">
                  <a:moveTo>
                    <a:pt x="71" y="35"/>
                  </a:moveTo>
                  <a:lnTo>
                    <a:pt x="54" y="79"/>
                  </a:lnTo>
                  <a:lnTo>
                    <a:pt x="89" y="79"/>
                  </a:lnTo>
                  <a:lnTo>
                    <a:pt x="71" y="35"/>
                  </a:lnTo>
                  <a:close/>
                  <a:moveTo>
                    <a:pt x="57" y="0"/>
                  </a:moveTo>
                  <a:lnTo>
                    <a:pt x="86" y="0"/>
                  </a:lnTo>
                  <a:lnTo>
                    <a:pt x="143" y="135"/>
                  </a:lnTo>
                  <a:lnTo>
                    <a:pt x="112" y="135"/>
                  </a:lnTo>
                  <a:lnTo>
                    <a:pt x="100" y="106"/>
                  </a:lnTo>
                  <a:lnTo>
                    <a:pt x="43" y="106"/>
                  </a:lnTo>
                  <a:lnTo>
                    <a:pt x="31" y="135"/>
                  </a:lnTo>
                  <a:lnTo>
                    <a:pt x="0" y="135"/>
                  </a:lnTo>
                  <a:lnTo>
                    <a:pt x="57" y="0"/>
                  </a:lnTo>
                  <a:close/>
                </a:path>
              </a:pathLst>
            </a:custGeom>
            <a:grpFill/>
            <a:ln w="0">
              <a:noFill/>
              <a:prstDash val="solid"/>
              <a:round/>
              <a:headEnd/>
              <a:tailEnd/>
            </a:ln>
          </p:spPr>
          <p:txBody>
            <a:bodyPr/>
            <a:lstStyle/>
            <a:p>
              <a:pPr>
                <a:defRPr/>
              </a:pPr>
              <a:endParaRPr lang="en-GB"/>
            </a:p>
          </p:txBody>
        </p:sp>
        <p:sp>
          <p:nvSpPr>
            <p:cNvPr id="19" name="Freeform 44">
              <a:extLst>
                <a:ext uri="{FF2B5EF4-FFF2-40B4-BE49-F238E27FC236}">
                  <a16:creationId xmlns:a16="http://schemas.microsoft.com/office/drawing/2014/main" id="{5302A7B2-B436-49BC-9E28-8776F08F3C00}"/>
                </a:ext>
              </a:extLst>
            </p:cNvPr>
            <p:cNvSpPr>
              <a:spLocks/>
            </p:cNvSpPr>
            <p:nvPr/>
          </p:nvSpPr>
          <p:spPr bwMode="auto">
            <a:xfrm>
              <a:off x="1868165" y="6371356"/>
              <a:ext cx="78507" cy="88718"/>
            </a:xfrm>
            <a:custGeom>
              <a:avLst/>
              <a:gdLst>
                <a:gd name="T0" fmla="*/ 69 w 123"/>
                <a:gd name="T1" fmla="*/ 0 h 139"/>
                <a:gd name="T2" fmla="*/ 86 w 123"/>
                <a:gd name="T3" fmla="*/ 1 h 139"/>
                <a:gd name="T4" fmla="*/ 101 w 123"/>
                <a:gd name="T5" fmla="*/ 6 h 139"/>
                <a:gd name="T6" fmla="*/ 112 w 123"/>
                <a:gd name="T7" fmla="*/ 12 h 139"/>
                <a:gd name="T8" fmla="*/ 122 w 123"/>
                <a:gd name="T9" fmla="*/ 20 h 139"/>
                <a:gd name="T10" fmla="*/ 103 w 123"/>
                <a:gd name="T11" fmla="*/ 42 h 139"/>
                <a:gd name="T12" fmla="*/ 92 w 123"/>
                <a:gd name="T13" fmla="*/ 34 h 139"/>
                <a:gd name="T14" fmla="*/ 82 w 123"/>
                <a:gd name="T15" fmla="*/ 29 h 139"/>
                <a:gd name="T16" fmla="*/ 69 w 123"/>
                <a:gd name="T17" fmla="*/ 28 h 139"/>
                <a:gd name="T18" fmla="*/ 53 w 123"/>
                <a:gd name="T19" fmla="*/ 30 h 139"/>
                <a:gd name="T20" fmla="*/ 41 w 123"/>
                <a:gd name="T21" fmla="*/ 40 h 139"/>
                <a:gd name="T22" fmla="*/ 33 w 123"/>
                <a:gd name="T23" fmla="*/ 53 h 139"/>
                <a:gd name="T24" fmla="*/ 30 w 123"/>
                <a:gd name="T25" fmla="*/ 69 h 139"/>
                <a:gd name="T26" fmla="*/ 30 w 123"/>
                <a:gd name="T27" fmla="*/ 69 h 139"/>
                <a:gd name="T28" fmla="*/ 31 w 123"/>
                <a:gd name="T29" fmla="*/ 83 h 139"/>
                <a:gd name="T30" fmla="*/ 38 w 123"/>
                <a:gd name="T31" fmla="*/ 95 h 139"/>
                <a:gd name="T32" fmla="*/ 45 w 123"/>
                <a:gd name="T33" fmla="*/ 103 h 139"/>
                <a:gd name="T34" fmla="*/ 56 w 123"/>
                <a:gd name="T35" fmla="*/ 110 h 139"/>
                <a:gd name="T36" fmla="*/ 69 w 123"/>
                <a:gd name="T37" fmla="*/ 112 h 139"/>
                <a:gd name="T38" fmla="*/ 83 w 123"/>
                <a:gd name="T39" fmla="*/ 110 h 139"/>
                <a:gd name="T40" fmla="*/ 94 w 123"/>
                <a:gd name="T41" fmla="*/ 105 h 139"/>
                <a:gd name="T42" fmla="*/ 105 w 123"/>
                <a:gd name="T43" fmla="*/ 96 h 139"/>
                <a:gd name="T44" fmla="*/ 123 w 123"/>
                <a:gd name="T45" fmla="*/ 114 h 139"/>
                <a:gd name="T46" fmla="*/ 112 w 123"/>
                <a:gd name="T47" fmla="*/ 125 h 139"/>
                <a:gd name="T48" fmla="*/ 100 w 123"/>
                <a:gd name="T49" fmla="*/ 133 h 139"/>
                <a:gd name="T50" fmla="*/ 86 w 123"/>
                <a:gd name="T51" fmla="*/ 138 h 139"/>
                <a:gd name="T52" fmla="*/ 68 w 123"/>
                <a:gd name="T53" fmla="*/ 139 h 139"/>
                <a:gd name="T54" fmla="*/ 50 w 123"/>
                <a:gd name="T55" fmla="*/ 136 h 139"/>
                <a:gd name="T56" fmla="*/ 33 w 123"/>
                <a:gd name="T57" fmla="*/ 130 h 139"/>
                <a:gd name="T58" fmla="*/ 19 w 123"/>
                <a:gd name="T59" fmla="*/ 119 h 139"/>
                <a:gd name="T60" fmla="*/ 8 w 123"/>
                <a:gd name="T61" fmla="*/ 105 h 139"/>
                <a:gd name="T62" fmla="*/ 1 w 123"/>
                <a:gd name="T63" fmla="*/ 89 h 139"/>
                <a:gd name="T64" fmla="*/ 0 w 123"/>
                <a:gd name="T65" fmla="*/ 69 h 139"/>
                <a:gd name="T66" fmla="*/ 0 w 123"/>
                <a:gd name="T67" fmla="*/ 69 h 139"/>
                <a:gd name="T68" fmla="*/ 1 w 123"/>
                <a:gd name="T69" fmla="*/ 51 h 139"/>
                <a:gd name="T70" fmla="*/ 8 w 123"/>
                <a:gd name="T71" fmla="*/ 34 h 139"/>
                <a:gd name="T72" fmla="*/ 19 w 123"/>
                <a:gd name="T73" fmla="*/ 20 h 139"/>
                <a:gd name="T74" fmla="*/ 33 w 123"/>
                <a:gd name="T75" fmla="*/ 9 h 139"/>
                <a:gd name="T76" fmla="*/ 50 w 123"/>
                <a:gd name="T77" fmla="*/ 2 h 139"/>
                <a:gd name="T78" fmla="*/ 69 w 123"/>
                <a:gd name="T7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39">
                  <a:moveTo>
                    <a:pt x="69" y="0"/>
                  </a:moveTo>
                  <a:lnTo>
                    <a:pt x="86" y="1"/>
                  </a:lnTo>
                  <a:lnTo>
                    <a:pt x="101" y="6"/>
                  </a:lnTo>
                  <a:lnTo>
                    <a:pt x="112" y="12"/>
                  </a:lnTo>
                  <a:lnTo>
                    <a:pt x="122" y="20"/>
                  </a:lnTo>
                  <a:lnTo>
                    <a:pt x="103" y="42"/>
                  </a:lnTo>
                  <a:lnTo>
                    <a:pt x="92" y="34"/>
                  </a:lnTo>
                  <a:lnTo>
                    <a:pt x="82" y="29"/>
                  </a:lnTo>
                  <a:lnTo>
                    <a:pt x="69" y="28"/>
                  </a:lnTo>
                  <a:lnTo>
                    <a:pt x="53" y="30"/>
                  </a:lnTo>
                  <a:lnTo>
                    <a:pt x="41" y="40"/>
                  </a:lnTo>
                  <a:lnTo>
                    <a:pt x="33" y="53"/>
                  </a:lnTo>
                  <a:lnTo>
                    <a:pt x="30" y="69"/>
                  </a:lnTo>
                  <a:lnTo>
                    <a:pt x="30" y="69"/>
                  </a:lnTo>
                  <a:lnTo>
                    <a:pt x="31" y="83"/>
                  </a:lnTo>
                  <a:lnTo>
                    <a:pt x="38" y="95"/>
                  </a:lnTo>
                  <a:lnTo>
                    <a:pt x="45" y="103"/>
                  </a:lnTo>
                  <a:lnTo>
                    <a:pt x="56" y="110"/>
                  </a:lnTo>
                  <a:lnTo>
                    <a:pt x="69" y="112"/>
                  </a:lnTo>
                  <a:lnTo>
                    <a:pt x="83" y="110"/>
                  </a:lnTo>
                  <a:lnTo>
                    <a:pt x="94" y="105"/>
                  </a:lnTo>
                  <a:lnTo>
                    <a:pt x="105" y="96"/>
                  </a:lnTo>
                  <a:lnTo>
                    <a:pt x="123" y="114"/>
                  </a:lnTo>
                  <a:lnTo>
                    <a:pt x="112" y="125"/>
                  </a:lnTo>
                  <a:lnTo>
                    <a:pt x="100" y="133"/>
                  </a:lnTo>
                  <a:lnTo>
                    <a:pt x="86" y="138"/>
                  </a:lnTo>
                  <a:lnTo>
                    <a:pt x="68" y="139"/>
                  </a:lnTo>
                  <a:lnTo>
                    <a:pt x="50" y="136"/>
                  </a:lnTo>
                  <a:lnTo>
                    <a:pt x="33" y="130"/>
                  </a:lnTo>
                  <a:lnTo>
                    <a:pt x="19" y="119"/>
                  </a:lnTo>
                  <a:lnTo>
                    <a:pt x="8" y="105"/>
                  </a:lnTo>
                  <a:lnTo>
                    <a:pt x="1" y="89"/>
                  </a:lnTo>
                  <a:lnTo>
                    <a:pt x="0" y="69"/>
                  </a:lnTo>
                  <a:lnTo>
                    <a:pt x="0" y="69"/>
                  </a:lnTo>
                  <a:lnTo>
                    <a:pt x="1" y="51"/>
                  </a:lnTo>
                  <a:lnTo>
                    <a:pt x="8" y="34"/>
                  </a:lnTo>
                  <a:lnTo>
                    <a:pt x="19" y="20"/>
                  </a:lnTo>
                  <a:lnTo>
                    <a:pt x="33" y="9"/>
                  </a:lnTo>
                  <a:lnTo>
                    <a:pt x="50" y="2"/>
                  </a:lnTo>
                  <a:lnTo>
                    <a:pt x="69" y="0"/>
                  </a:lnTo>
                  <a:close/>
                </a:path>
              </a:pathLst>
            </a:custGeom>
            <a:grpFill/>
            <a:ln w="0">
              <a:noFill/>
              <a:prstDash val="solid"/>
              <a:round/>
              <a:headEnd/>
              <a:tailEnd/>
            </a:ln>
          </p:spPr>
          <p:txBody>
            <a:bodyPr/>
            <a:lstStyle/>
            <a:p>
              <a:pPr>
                <a:defRPr/>
              </a:pPr>
              <a:endParaRPr lang="en-GB"/>
            </a:p>
          </p:txBody>
        </p:sp>
        <p:sp>
          <p:nvSpPr>
            <p:cNvPr id="20" name="Freeform 45">
              <a:extLst>
                <a:ext uri="{FF2B5EF4-FFF2-40B4-BE49-F238E27FC236}">
                  <a16:creationId xmlns:a16="http://schemas.microsoft.com/office/drawing/2014/main" id="{6898201A-C216-4EFE-98D2-79E968A052F0}"/>
                </a:ext>
              </a:extLst>
            </p:cNvPr>
            <p:cNvSpPr>
              <a:spLocks/>
            </p:cNvSpPr>
            <p:nvPr/>
          </p:nvSpPr>
          <p:spPr bwMode="auto">
            <a:xfrm>
              <a:off x="1960713" y="6372633"/>
              <a:ext cx="72124" cy="85527"/>
            </a:xfrm>
            <a:custGeom>
              <a:avLst/>
              <a:gdLst>
                <a:gd name="T0" fmla="*/ 0 w 113"/>
                <a:gd name="T1" fmla="*/ 0 h 134"/>
                <a:gd name="T2" fmla="*/ 29 w 113"/>
                <a:gd name="T3" fmla="*/ 0 h 134"/>
                <a:gd name="T4" fmla="*/ 29 w 113"/>
                <a:gd name="T5" fmla="*/ 54 h 134"/>
                <a:gd name="T6" fmla="*/ 84 w 113"/>
                <a:gd name="T7" fmla="*/ 54 h 134"/>
                <a:gd name="T8" fmla="*/ 84 w 113"/>
                <a:gd name="T9" fmla="*/ 0 h 134"/>
                <a:gd name="T10" fmla="*/ 113 w 113"/>
                <a:gd name="T11" fmla="*/ 0 h 134"/>
                <a:gd name="T12" fmla="*/ 113 w 113"/>
                <a:gd name="T13" fmla="*/ 134 h 134"/>
                <a:gd name="T14" fmla="*/ 84 w 113"/>
                <a:gd name="T15" fmla="*/ 134 h 134"/>
                <a:gd name="T16" fmla="*/ 84 w 113"/>
                <a:gd name="T17" fmla="*/ 81 h 134"/>
                <a:gd name="T18" fmla="*/ 29 w 113"/>
                <a:gd name="T19" fmla="*/ 81 h 134"/>
                <a:gd name="T20" fmla="*/ 29 w 113"/>
                <a:gd name="T21" fmla="*/ 134 h 134"/>
                <a:gd name="T22" fmla="*/ 0 w 113"/>
                <a:gd name="T23" fmla="*/ 134 h 134"/>
                <a:gd name="T24" fmla="*/ 0 w 113"/>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34">
                  <a:moveTo>
                    <a:pt x="0" y="0"/>
                  </a:moveTo>
                  <a:lnTo>
                    <a:pt x="29" y="0"/>
                  </a:lnTo>
                  <a:lnTo>
                    <a:pt x="29" y="54"/>
                  </a:lnTo>
                  <a:lnTo>
                    <a:pt x="84" y="54"/>
                  </a:lnTo>
                  <a:lnTo>
                    <a:pt x="84" y="0"/>
                  </a:lnTo>
                  <a:lnTo>
                    <a:pt x="113" y="0"/>
                  </a:lnTo>
                  <a:lnTo>
                    <a:pt x="113" y="134"/>
                  </a:lnTo>
                  <a:lnTo>
                    <a:pt x="84" y="134"/>
                  </a:lnTo>
                  <a:lnTo>
                    <a:pt x="84" y="81"/>
                  </a:lnTo>
                  <a:lnTo>
                    <a:pt x="29" y="81"/>
                  </a:lnTo>
                  <a:lnTo>
                    <a:pt x="29" y="134"/>
                  </a:lnTo>
                  <a:lnTo>
                    <a:pt x="0" y="134"/>
                  </a:lnTo>
                  <a:lnTo>
                    <a:pt x="0" y="0"/>
                  </a:lnTo>
                  <a:close/>
                </a:path>
              </a:pathLst>
            </a:custGeom>
            <a:grpFill/>
            <a:ln w="0">
              <a:noFill/>
              <a:prstDash val="solid"/>
              <a:round/>
              <a:headEnd/>
              <a:tailEnd/>
            </a:ln>
          </p:spPr>
          <p:txBody>
            <a:bodyPr/>
            <a:lstStyle/>
            <a:p>
              <a:pPr>
                <a:defRPr/>
              </a:pPr>
              <a:endParaRPr lang="en-GB"/>
            </a:p>
          </p:txBody>
        </p:sp>
        <p:sp>
          <p:nvSpPr>
            <p:cNvPr id="21" name="Rectangle 20">
              <a:extLst>
                <a:ext uri="{FF2B5EF4-FFF2-40B4-BE49-F238E27FC236}">
                  <a16:creationId xmlns:a16="http://schemas.microsoft.com/office/drawing/2014/main" id="{CDA93B22-CB16-4D18-8220-436051946FEE}"/>
                </a:ext>
              </a:extLst>
            </p:cNvPr>
            <p:cNvSpPr>
              <a:spLocks noChangeArrowheads="1"/>
            </p:cNvSpPr>
            <p:nvPr/>
          </p:nvSpPr>
          <p:spPr bwMode="auto">
            <a:xfrm>
              <a:off x="2050070" y="6439011"/>
              <a:ext cx="19786" cy="19148"/>
            </a:xfrm>
            <a:prstGeom prst="rect">
              <a:avLst/>
            </a:prstGeom>
            <a:grpFill/>
            <a:ln w="0">
              <a:noFill/>
              <a:prstDash val="solid"/>
              <a:miter lim="800000"/>
              <a:headEnd/>
              <a:tailEnd/>
            </a:ln>
          </p:spPr>
          <p:txBody>
            <a:bodyPr/>
            <a:lstStyle/>
            <a:p>
              <a:pPr>
                <a:defRPr/>
              </a:pPr>
              <a:endParaRPr lang="en-GB"/>
            </a:p>
          </p:txBody>
        </p:sp>
        <p:sp>
          <p:nvSpPr>
            <p:cNvPr id="22" name="Freeform 47">
              <a:extLst>
                <a:ext uri="{FF2B5EF4-FFF2-40B4-BE49-F238E27FC236}">
                  <a16:creationId xmlns:a16="http://schemas.microsoft.com/office/drawing/2014/main" id="{9C951346-5807-475B-911C-3C995B7D5D9C}"/>
                </a:ext>
              </a:extLst>
            </p:cNvPr>
            <p:cNvSpPr>
              <a:spLocks/>
            </p:cNvSpPr>
            <p:nvPr/>
          </p:nvSpPr>
          <p:spPr bwMode="auto">
            <a:xfrm>
              <a:off x="2121556" y="6372633"/>
              <a:ext cx="72762" cy="85527"/>
            </a:xfrm>
            <a:custGeom>
              <a:avLst/>
              <a:gdLst>
                <a:gd name="T0" fmla="*/ 0 w 114"/>
                <a:gd name="T1" fmla="*/ 0 h 134"/>
                <a:gd name="T2" fmla="*/ 31 w 114"/>
                <a:gd name="T3" fmla="*/ 0 h 134"/>
                <a:gd name="T4" fmla="*/ 31 w 114"/>
                <a:gd name="T5" fmla="*/ 54 h 134"/>
                <a:gd name="T6" fmla="*/ 85 w 114"/>
                <a:gd name="T7" fmla="*/ 54 h 134"/>
                <a:gd name="T8" fmla="*/ 85 w 114"/>
                <a:gd name="T9" fmla="*/ 0 h 134"/>
                <a:gd name="T10" fmla="*/ 114 w 114"/>
                <a:gd name="T11" fmla="*/ 0 h 134"/>
                <a:gd name="T12" fmla="*/ 114 w 114"/>
                <a:gd name="T13" fmla="*/ 134 h 134"/>
                <a:gd name="T14" fmla="*/ 85 w 114"/>
                <a:gd name="T15" fmla="*/ 134 h 134"/>
                <a:gd name="T16" fmla="*/ 85 w 114"/>
                <a:gd name="T17" fmla="*/ 81 h 134"/>
                <a:gd name="T18" fmla="*/ 31 w 114"/>
                <a:gd name="T19" fmla="*/ 81 h 134"/>
                <a:gd name="T20" fmla="*/ 31 w 114"/>
                <a:gd name="T21" fmla="*/ 134 h 134"/>
                <a:gd name="T22" fmla="*/ 0 w 114"/>
                <a:gd name="T23" fmla="*/ 134 h 134"/>
                <a:gd name="T24" fmla="*/ 0 w 114"/>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34">
                  <a:moveTo>
                    <a:pt x="0" y="0"/>
                  </a:moveTo>
                  <a:lnTo>
                    <a:pt x="31" y="0"/>
                  </a:lnTo>
                  <a:lnTo>
                    <a:pt x="31" y="54"/>
                  </a:lnTo>
                  <a:lnTo>
                    <a:pt x="85" y="54"/>
                  </a:lnTo>
                  <a:lnTo>
                    <a:pt x="85" y="0"/>
                  </a:lnTo>
                  <a:lnTo>
                    <a:pt x="114" y="0"/>
                  </a:lnTo>
                  <a:lnTo>
                    <a:pt x="114" y="134"/>
                  </a:lnTo>
                  <a:lnTo>
                    <a:pt x="85" y="134"/>
                  </a:lnTo>
                  <a:lnTo>
                    <a:pt x="85" y="81"/>
                  </a:lnTo>
                  <a:lnTo>
                    <a:pt x="31" y="81"/>
                  </a:lnTo>
                  <a:lnTo>
                    <a:pt x="31" y="134"/>
                  </a:lnTo>
                  <a:lnTo>
                    <a:pt x="0" y="134"/>
                  </a:lnTo>
                  <a:lnTo>
                    <a:pt x="0" y="0"/>
                  </a:lnTo>
                  <a:close/>
                </a:path>
              </a:pathLst>
            </a:custGeom>
            <a:grpFill/>
            <a:ln w="0">
              <a:noFill/>
              <a:prstDash val="solid"/>
              <a:round/>
              <a:headEnd/>
              <a:tailEnd/>
            </a:ln>
          </p:spPr>
          <p:txBody>
            <a:bodyPr/>
            <a:lstStyle/>
            <a:p>
              <a:pPr>
                <a:defRPr/>
              </a:pPr>
              <a:endParaRPr lang="en-GB"/>
            </a:p>
          </p:txBody>
        </p:sp>
        <p:sp>
          <p:nvSpPr>
            <p:cNvPr id="23" name="Freeform 48">
              <a:extLst>
                <a:ext uri="{FF2B5EF4-FFF2-40B4-BE49-F238E27FC236}">
                  <a16:creationId xmlns:a16="http://schemas.microsoft.com/office/drawing/2014/main" id="{DAA092CF-A569-4D58-88EA-A912EEE239FD}"/>
                </a:ext>
              </a:extLst>
            </p:cNvPr>
            <p:cNvSpPr>
              <a:spLocks/>
            </p:cNvSpPr>
            <p:nvPr/>
          </p:nvSpPr>
          <p:spPr bwMode="auto">
            <a:xfrm>
              <a:off x="2212828" y="6372633"/>
              <a:ext cx="74677" cy="87441"/>
            </a:xfrm>
            <a:custGeom>
              <a:avLst/>
              <a:gdLst>
                <a:gd name="T0" fmla="*/ 0 w 117"/>
                <a:gd name="T1" fmla="*/ 0 h 137"/>
                <a:gd name="T2" fmla="*/ 30 w 117"/>
                <a:gd name="T3" fmla="*/ 0 h 137"/>
                <a:gd name="T4" fmla="*/ 30 w 117"/>
                <a:gd name="T5" fmla="*/ 76 h 137"/>
                <a:gd name="T6" fmla="*/ 32 w 117"/>
                <a:gd name="T7" fmla="*/ 90 h 137"/>
                <a:gd name="T8" fmla="*/ 37 w 117"/>
                <a:gd name="T9" fmla="*/ 101 h 137"/>
                <a:gd name="T10" fmla="*/ 47 w 117"/>
                <a:gd name="T11" fmla="*/ 108 h 137"/>
                <a:gd name="T12" fmla="*/ 59 w 117"/>
                <a:gd name="T13" fmla="*/ 110 h 137"/>
                <a:gd name="T14" fmla="*/ 71 w 117"/>
                <a:gd name="T15" fmla="*/ 108 h 137"/>
                <a:gd name="T16" fmla="*/ 80 w 117"/>
                <a:gd name="T17" fmla="*/ 101 h 137"/>
                <a:gd name="T18" fmla="*/ 86 w 117"/>
                <a:gd name="T19" fmla="*/ 92 h 137"/>
                <a:gd name="T20" fmla="*/ 87 w 117"/>
                <a:gd name="T21" fmla="*/ 77 h 137"/>
                <a:gd name="T22" fmla="*/ 87 w 117"/>
                <a:gd name="T23" fmla="*/ 0 h 137"/>
                <a:gd name="T24" fmla="*/ 117 w 117"/>
                <a:gd name="T25" fmla="*/ 0 h 137"/>
                <a:gd name="T26" fmla="*/ 117 w 117"/>
                <a:gd name="T27" fmla="*/ 76 h 137"/>
                <a:gd name="T28" fmla="*/ 115 w 117"/>
                <a:gd name="T29" fmla="*/ 95 h 137"/>
                <a:gd name="T30" fmla="*/ 110 w 117"/>
                <a:gd name="T31" fmla="*/ 110 h 137"/>
                <a:gd name="T32" fmla="*/ 101 w 117"/>
                <a:gd name="T33" fmla="*/ 122 h 137"/>
                <a:gd name="T34" fmla="*/ 89 w 117"/>
                <a:gd name="T35" fmla="*/ 131 h 137"/>
                <a:gd name="T36" fmla="*/ 75 w 117"/>
                <a:gd name="T37" fmla="*/ 136 h 137"/>
                <a:gd name="T38" fmla="*/ 58 w 117"/>
                <a:gd name="T39" fmla="*/ 137 h 137"/>
                <a:gd name="T40" fmla="*/ 42 w 117"/>
                <a:gd name="T41" fmla="*/ 136 h 137"/>
                <a:gd name="T42" fmla="*/ 27 w 117"/>
                <a:gd name="T43" fmla="*/ 131 h 137"/>
                <a:gd name="T44" fmla="*/ 15 w 117"/>
                <a:gd name="T45" fmla="*/ 122 h 137"/>
                <a:gd name="T46" fmla="*/ 6 w 117"/>
                <a:gd name="T47" fmla="*/ 110 h 137"/>
                <a:gd name="T48" fmla="*/ 1 w 117"/>
                <a:gd name="T49" fmla="*/ 95 h 137"/>
                <a:gd name="T50" fmla="*/ 0 w 117"/>
                <a:gd name="T51" fmla="*/ 77 h 137"/>
                <a:gd name="T52" fmla="*/ 0 w 117"/>
                <a:gd name="T5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7">
                  <a:moveTo>
                    <a:pt x="0" y="0"/>
                  </a:moveTo>
                  <a:lnTo>
                    <a:pt x="30" y="0"/>
                  </a:lnTo>
                  <a:lnTo>
                    <a:pt x="30" y="76"/>
                  </a:lnTo>
                  <a:lnTo>
                    <a:pt x="32" y="90"/>
                  </a:lnTo>
                  <a:lnTo>
                    <a:pt x="37" y="101"/>
                  </a:lnTo>
                  <a:lnTo>
                    <a:pt x="47" y="108"/>
                  </a:lnTo>
                  <a:lnTo>
                    <a:pt x="59" y="110"/>
                  </a:lnTo>
                  <a:lnTo>
                    <a:pt x="71" y="108"/>
                  </a:lnTo>
                  <a:lnTo>
                    <a:pt x="80" y="101"/>
                  </a:lnTo>
                  <a:lnTo>
                    <a:pt x="86" y="92"/>
                  </a:lnTo>
                  <a:lnTo>
                    <a:pt x="87" y="77"/>
                  </a:lnTo>
                  <a:lnTo>
                    <a:pt x="87" y="0"/>
                  </a:lnTo>
                  <a:lnTo>
                    <a:pt x="117" y="0"/>
                  </a:lnTo>
                  <a:lnTo>
                    <a:pt x="117" y="76"/>
                  </a:lnTo>
                  <a:lnTo>
                    <a:pt x="115" y="95"/>
                  </a:lnTo>
                  <a:lnTo>
                    <a:pt x="110" y="110"/>
                  </a:lnTo>
                  <a:lnTo>
                    <a:pt x="101" y="122"/>
                  </a:lnTo>
                  <a:lnTo>
                    <a:pt x="89" y="131"/>
                  </a:lnTo>
                  <a:lnTo>
                    <a:pt x="75" y="136"/>
                  </a:lnTo>
                  <a:lnTo>
                    <a:pt x="58" y="137"/>
                  </a:lnTo>
                  <a:lnTo>
                    <a:pt x="42" y="136"/>
                  </a:lnTo>
                  <a:lnTo>
                    <a:pt x="27" y="131"/>
                  </a:lnTo>
                  <a:lnTo>
                    <a:pt x="15" y="122"/>
                  </a:lnTo>
                  <a:lnTo>
                    <a:pt x="6" y="110"/>
                  </a:lnTo>
                  <a:lnTo>
                    <a:pt x="1" y="95"/>
                  </a:lnTo>
                  <a:lnTo>
                    <a:pt x="0" y="77"/>
                  </a:lnTo>
                  <a:lnTo>
                    <a:pt x="0" y="0"/>
                  </a:lnTo>
                  <a:close/>
                </a:path>
              </a:pathLst>
            </a:custGeom>
            <a:grpFill/>
            <a:ln w="0">
              <a:noFill/>
              <a:prstDash val="solid"/>
              <a:round/>
              <a:headEnd/>
              <a:tailEnd/>
            </a:ln>
          </p:spPr>
          <p:txBody>
            <a:bodyPr/>
            <a:lstStyle/>
            <a:p>
              <a:pPr>
                <a:defRPr/>
              </a:pPr>
              <a:endParaRPr lang="en-GB"/>
            </a:p>
          </p:txBody>
        </p:sp>
        <p:sp>
          <p:nvSpPr>
            <p:cNvPr id="24" name="Freeform 49">
              <a:extLst>
                <a:ext uri="{FF2B5EF4-FFF2-40B4-BE49-F238E27FC236}">
                  <a16:creationId xmlns:a16="http://schemas.microsoft.com/office/drawing/2014/main" id="{4E5BA328-6FD2-49BC-A454-3FAE12B86EE3}"/>
                </a:ext>
              </a:extLst>
            </p:cNvPr>
            <p:cNvSpPr>
              <a:spLocks/>
            </p:cNvSpPr>
            <p:nvPr/>
          </p:nvSpPr>
          <p:spPr bwMode="auto">
            <a:xfrm>
              <a:off x="2305376" y="6372633"/>
              <a:ext cx="86166" cy="85527"/>
            </a:xfrm>
            <a:custGeom>
              <a:avLst/>
              <a:gdLst>
                <a:gd name="T0" fmla="*/ 0 w 135"/>
                <a:gd name="T1" fmla="*/ 0 h 134"/>
                <a:gd name="T2" fmla="*/ 32 w 135"/>
                <a:gd name="T3" fmla="*/ 0 h 134"/>
                <a:gd name="T4" fmla="*/ 68 w 135"/>
                <a:gd name="T5" fmla="*/ 57 h 134"/>
                <a:gd name="T6" fmla="*/ 103 w 135"/>
                <a:gd name="T7" fmla="*/ 0 h 134"/>
                <a:gd name="T8" fmla="*/ 135 w 135"/>
                <a:gd name="T9" fmla="*/ 0 h 134"/>
                <a:gd name="T10" fmla="*/ 135 w 135"/>
                <a:gd name="T11" fmla="*/ 134 h 134"/>
                <a:gd name="T12" fmla="*/ 105 w 135"/>
                <a:gd name="T13" fmla="*/ 134 h 134"/>
                <a:gd name="T14" fmla="*/ 105 w 135"/>
                <a:gd name="T15" fmla="*/ 47 h 134"/>
                <a:gd name="T16" fmla="*/ 68 w 135"/>
                <a:gd name="T17" fmla="*/ 104 h 134"/>
                <a:gd name="T18" fmla="*/ 66 w 135"/>
                <a:gd name="T19" fmla="*/ 104 h 134"/>
                <a:gd name="T20" fmla="*/ 30 w 135"/>
                <a:gd name="T21" fmla="*/ 48 h 134"/>
                <a:gd name="T22" fmla="*/ 30 w 135"/>
                <a:gd name="T23" fmla="*/ 134 h 134"/>
                <a:gd name="T24" fmla="*/ 0 w 135"/>
                <a:gd name="T25" fmla="*/ 134 h 134"/>
                <a:gd name="T26" fmla="*/ 0 w 135"/>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34">
                  <a:moveTo>
                    <a:pt x="0" y="0"/>
                  </a:moveTo>
                  <a:lnTo>
                    <a:pt x="32" y="0"/>
                  </a:lnTo>
                  <a:lnTo>
                    <a:pt x="68" y="57"/>
                  </a:lnTo>
                  <a:lnTo>
                    <a:pt x="103" y="0"/>
                  </a:lnTo>
                  <a:lnTo>
                    <a:pt x="135" y="0"/>
                  </a:lnTo>
                  <a:lnTo>
                    <a:pt x="135" y="134"/>
                  </a:lnTo>
                  <a:lnTo>
                    <a:pt x="105" y="134"/>
                  </a:lnTo>
                  <a:lnTo>
                    <a:pt x="105" y="47"/>
                  </a:lnTo>
                  <a:lnTo>
                    <a:pt x="68" y="104"/>
                  </a:lnTo>
                  <a:lnTo>
                    <a:pt x="66" y="104"/>
                  </a:lnTo>
                  <a:lnTo>
                    <a:pt x="30" y="48"/>
                  </a:lnTo>
                  <a:lnTo>
                    <a:pt x="30" y="134"/>
                  </a:lnTo>
                  <a:lnTo>
                    <a:pt x="0" y="134"/>
                  </a:lnTo>
                  <a:lnTo>
                    <a:pt x="0" y="0"/>
                  </a:lnTo>
                  <a:close/>
                </a:path>
              </a:pathLst>
            </a:custGeom>
            <a:grpFill/>
            <a:ln w="0">
              <a:noFill/>
              <a:prstDash val="solid"/>
              <a:round/>
              <a:headEnd/>
              <a:tailEnd/>
            </a:ln>
          </p:spPr>
          <p:txBody>
            <a:bodyPr/>
            <a:lstStyle/>
            <a:p>
              <a:pPr>
                <a:defRPr/>
              </a:pPr>
              <a:endParaRPr lang="en-GB"/>
            </a:p>
          </p:txBody>
        </p:sp>
        <p:sp>
          <p:nvSpPr>
            <p:cNvPr id="25" name="Freeform 50">
              <a:extLst>
                <a:ext uri="{FF2B5EF4-FFF2-40B4-BE49-F238E27FC236}">
                  <a16:creationId xmlns:a16="http://schemas.microsoft.com/office/drawing/2014/main" id="{9BEDB03B-19B9-4841-A5AD-7E66F503862C}"/>
                </a:ext>
              </a:extLst>
            </p:cNvPr>
            <p:cNvSpPr>
              <a:spLocks noEditPoints="1"/>
            </p:cNvSpPr>
            <p:nvPr/>
          </p:nvSpPr>
          <p:spPr bwMode="auto">
            <a:xfrm>
              <a:off x="2403031" y="6371994"/>
              <a:ext cx="91272" cy="86165"/>
            </a:xfrm>
            <a:custGeom>
              <a:avLst/>
              <a:gdLst>
                <a:gd name="T0" fmla="*/ 72 w 143"/>
                <a:gd name="T1" fmla="*/ 35 h 135"/>
                <a:gd name="T2" fmla="*/ 54 w 143"/>
                <a:gd name="T3" fmla="*/ 79 h 135"/>
                <a:gd name="T4" fmla="*/ 89 w 143"/>
                <a:gd name="T5" fmla="*/ 79 h 135"/>
                <a:gd name="T6" fmla="*/ 72 w 143"/>
                <a:gd name="T7" fmla="*/ 35 h 135"/>
                <a:gd name="T8" fmla="*/ 58 w 143"/>
                <a:gd name="T9" fmla="*/ 0 h 135"/>
                <a:gd name="T10" fmla="*/ 85 w 143"/>
                <a:gd name="T11" fmla="*/ 0 h 135"/>
                <a:gd name="T12" fmla="*/ 143 w 143"/>
                <a:gd name="T13" fmla="*/ 135 h 135"/>
                <a:gd name="T14" fmla="*/ 112 w 143"/>
                <a:gd name="T15" fmla="*/ 135 h 135"/>
                <a:gd name="T16" fmla="*/ 100 w 143"/>
                <a:gd name="T17" fmla="*/ 106 h 135"/>
                <a:gd name="T18" fmla="*/ 43 w 143"/>
                <a:gd name="T19" fmla="*/ 106 h 135"/>
                <a:gd name="T20" fmla="*/ 30 w 143"/>
                <a:gd name="T21" fmla="*/ 135 h 135"/>
                <a:gd name="T22" fmla="*/ 0 w 143"/>
                <a:gd name="T23" fmla="*/ 135 h 135"/>
                <a:gd name="T24" fmla="*/ 58 w 14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35">
                  <a:moveTo>
                    <a:pt x="72" y="35"/>
                  </a:moveTo>
                  <a:lnTo>
                    <a:pt x="54" y="79"/>
                  </a:lnTo>
                  <a:lnTo>
                    <a:pt x="89" y="79"/>
                  </a:lnTo>
                  <a:lnTo>
                    <a:pt x="72" y="35"/>
                  </a:lnTo>
                  <a:close/>
                  <a:moveTo>
                    <a:pt x="58" y="0"/>
                  </a:moveTo>
                  <a:lnTo>
                    <a:pt x="85" y="0"/>
                  </a:lnTo>
                  <a:lnTo>
                    <a:pt x="143" y="135"/>
                  </a:lnTo>
                  <a:lnTo>
                    <a:pt x="112" y="135"/>
                  </a:lnTo>
                  <a:lnTo>
                    <a:pt x="100" y="106"/>
                  </a:lnTo>
                  <a:lnTo>
                    <a:pt x="43" y="106"/>
                  </a:lnTo>
                  <a:lnTo>
                    <a:pt x="30" y="135"/>
                  </a:lnTo>
                  <a:lnTo>
                    <a:pt x="0" y="135"/>
                  </a:lnTo>
                  <a:lnTo>
                    <a:pt x="58" y="0"/>
                  </a:lnTo>
                  <a:close/>
                </a:path>
              </a:pathLst>
            </a:custGeom>
            <a:grpFill/>
            <a:ln w="0">
              <a:noFill/>
              <a:prstDash val="solid"/>
              <a:round/>
              <a:headEnd/>
              <a:tailEnd/>
            </a:ln>
          </p:spPr>
          <p:txBody>
            <a:bodyPr/>
            <a:lstStyle/>
            <a:p>
              <a:pPr>
                <a:defRPr/>
              </a:pPr>
              <a:endParaRPr lang="en-GB"/>
            </a:p>
          </p:txBody>
        </p:sp>
        <p:sp>
          <p:nvSpPr>
            <p:cNvPr id="26" name="Freeform 51">
              <a:extLst>
                <a:ext uri="{FF2B5EF4-FFF2-40B4-BE49-F238E27FC236}">
                  <a16:creationId xmlns:a16="http://schemas.microsoft.com/office/drawing/2014/main" id="{F4AA36E5-3AEA-4AB7-AD75-1E1EAAFAEF0A}"/>
                </a:ext>
              </a:extLst>
            </p:cNvPr>
            <p:cNvSpPr>
              <a:spLocks/>
            </p:cNvSpPr>
            <p:nvPr/>
          </p:nvSpPr>
          <p:spPr bwMode="auto">
            <a:xfrm>
              <a:off x="2506430" y="6372633"/>
              <a:ext cx="76592" cy="85527"/>
            </a:xfrm>
            <a:custGeom>
              <a:avLst/>
              <a:gdLst>
                <a:gd name="T0" fmla="*/ 0 w 120"/>
                <a:gd name="T1" fmla="*/ 0 h 134"/>
                <a:gd name="T2" fmla="*/ 27 w 120"/>
                <a:gd name="T3" fmla="*/ 0 h 134"/>
                <a:gd name="T4" fmla="*/ 90 w 120"/>
                <a:gd name="T5" fmla="*/ 83 h 134"/>
                <a:gd name="T6" fmla="*/ 90 w 120"/>
                <a:gd name="T7" fmla="*/ 0 h 134"/>
                <a:gd name="T8" fmla="*/ 120 w 120"/>
                <a:gd name="T9" fmla="*/ 0 h 134"/>
                <a:gd name="T10" fmla="*/ 120 w 120"/>
                <a:gd name="T11" fmla="*/ 134 h 134"/>
                <a:gd name="T12" fmla="*/ 94 w 120"/>
                <a:gd name="T13" fmla="*/ 134 h 134"/>
                <a:gd name="T14" fmla="*/ 29 w 120"/>
                <a:gd name="T15" fmla="*/ 49 h 134"/>
                <a:gd name="T16" fmla="*/ 29 w 120"/>
                <a:gd name="T17" fmla="*/ 134 h 134"/>
                <a:gd name="T18" fmla="*/ 0 w 120"/>
                <a:gd name="T19" fmla="*/ 134 h 134"/>
                <a:gd name="T20" fmla="*/ 0 w 120"/>
                <a:gd name="T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34">
                  <a:moveTo>
                    <a:pt x="0" y="0"/>
                  </a:moveTo>
                  <a:lnTo>
                    <a:pt x="27" y="0"/>
                  </a:lnTo>
                  <a:lnTo>
                    <a:pt x="90" y="83"/>
                  </a:lnTo>
                  <a:lnTo>
                    <a:pt x="90" y="0"/>
                  </a:lnTo>
                  <a:lnTo>
                    <a:pt x="120" y="0"/>
                  </a:lnTo>
                  <a:lnTo>
                    <a:pt x="120" y="134"/>
                  </a:lnTo>
                  <a:lnTo>
                    <a:pt x="94" y="134"/>
                  </a:lnTo>
                  <a:lnTo>
                    <a:pt x="29" y="49"/>
                  </a:lnTo>
                  <a:lnTo>
                    <a:pt x="29" y="134"/>
                  </a:lnTo>
                  <a:lnTo>
                    <a:pt x="0" y="134"/>
                  </a:lnTo>
                  <a:lnTo>
                    <a:pt x="0" y="0"/>
                  </a:lnTo>
                  <a:close/>
                </a:path>
              </a:pathLst>
            </a:custGeom>
            <a:grpFill/>
            <a:ln w="0">
              <a:noFill/>
              <a:prstDash val="solid"/>
              <a:round/>
              <a:headEnd/>
              <a:tailEnd/>
            </a:ln>
          </p:spPr>
          <p:txBody>
            <a:bodyPr/>
            <a:lstStyle/>
            <a:p>
              <a:pPr>
                <a:defRPr/>
              </a:pPr>
              <a:endParaRPr lang="en-GB"/>
            </a:p>
          </p:txBody>
        </p:sp>
        <p:sp>
          <p:nvSpPr>
            <p:cNvPr id="27" name="Freeform 52">
              <a:extLst>
                <a:ext uri="{FF2B5EF4-FFF2-40B4-BE49-F238E27FC236}">
                  <a16:creationId xmlns:a16="http://schemas.microsoft.com/office/drawing/2014/main" id="{2A5593F1-B86B-469F-A664-7E27FB4F4B81}"/>
                </a:ext>
              </a:extLst>
            </p:cNvPr>
            <p:cNvSpPr>
              <a:spLocks/>
            </p:cNvSpPr>
            <p:nvPr/>
          </p:nvSpPr>
          <p:spPr bwMode="auto">
            <a:xfrm>
              <a:off x="2630891" y="6372633"/>
              <a:ext cx="72124" cy="85527"/>
            </a:xfrm>
            <a:custGeom>
              <a:avLst/>
              <a:gdLst>
                <a:gd name="T0" fmla="*/ 0 w 113"/>
                <a:gd name="T1" fmla="*/ 0 h 134"/>
                <a:gd name="T2" fmla="*/ 113 w 113"/>
                <a:gd name="T3" fmla="*/ 0 h 134"/>
                <a:gd name="T4" fmla="*/ 113 w 113"/>
                <a:gd name="T5" fmla="*/ 27 h 134"/>
                <a:gd name="T6" fmla="*/ 71 w 113"/>
                <a:gd name="T7" fmla="*/ 27 h 134"/>
                <a:gd name="T8" fmla="*/ 71 w 113"/>
                <a:gd name="T9" fmla="*/ 134 h 134"/>
                <a:gd name="T10" fmla="*/ 42 w 113"/>
                <a:gd name="T11" fmla="*/ 134 h 134"/>
                <a:gd name="T12" fmla="*/ 42 w 113"/>
                <a:gd name="T13" fmla="*/ 27 h 134"/>
                <a:gd name="T14" fmla="*/ 0 w 113"/>
                <a:gd name="T15" fmla="*/ 27 h 134"/>
                <a:gd name="T16" fmla="*/ 0 w 113"/>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34">
                  <a:moveTo>
                    <a:pt x="0" y="0"/>
                  </a:moveTo>
                  <a:lnTo>
                    <a:pt x="113" y="0"/>
                  </a:lnTo>
                  <a:lnTo>
                    <a:pt x="113" y="27"/>
                  </a:lnTo>
                  <a:lnTo>
                    <a:pt x="71" y="27"/>
                  </a:lnTo>
                  <a:lnTo>
                    <a:pt x="71" y="134"/>
                  </a:lnTo>
                  <a:lnTo>
                    <a:pt x="42" y="134"/>
                  </a:lnTo>
                  <a:lnTo>
                    <a:pt x="42" y="27"/>
                  </a:lnTo>
                  <a:lnTo>
                    <a:pt x="0" y="27"/>
                  </a:lnTo>
                  <a:lnTo>
                    <a:pt x="0" y="0"/>
                  </a:lnTo>
                  <a:close/>
                </a:path>
              </a:pathLst>
            </a:custGeom>
            <a:grpFill/>
            <a:ln w="0">
              <a:noFill/>
              <a:prstDash val="solid"/>
              <a:round/>
              <a:headEnd/>
              <a:tailEnd/>
            </a:ln>
          </p:spPr>
          <p:txBody>
            <a:bodyPr/>
            <a:lstStyle/>
            <a:p>
              <a:pPr>
                <a:defRPr/>
              </a:pPr>
              <a:endParaRPr lang="en-GB"/>
            </a:p>
          </p:txBody>
        </p:sp>
        <p:sp>
          <p:nvSpPr>
            <p:cNvPr id="28" name="Freeform 53">
              <a:extLst>
                <a:ext uri="{FF2B5EF4-FFF2-40B4-BE49-F238E27FC236}">
                  <a16:creationId xmlns:a16="http://schemas.microsoft.com/office/drawing/2014/main" id="{755D3AB6-8C88-496B-846A-D771C37E7945}"/>
                </a:ext>
              </a:extLst>
            </p:cNvPr>
            <p:cNvSpPr>
              <a:spLocks noEditPoints="1"/>
            </p:cNvSpPr>
            <p:nvPr/>
          </p:nvSpPr>
          <p:spPr bwMode="auto">
            <a:xfrm>
              <a:off x="2708121" y="6371356"/>
              <a:ext cx="91272" cy="88718"/>
            </a:xfrm>
            <a:custGeom>
              <a:avLst/>
              <a:gdLst>
                <a:gd name="T0" fmla="*/ 71 w 143"/>
                <a:gd name="T1" fmla="*/ 28 h 139"/>
                <a:gd name="T2" fmla="*/ 59 w 143"/>
                <a:gd name="T3" fmla="*/ 29 h 139"/>
                <a:gd name="T4" fmla="*/ 47 w 143"/>
                <a:gd name="T5" fmla="*/ 35 h 139"/>
                <a:gd name="T6" fmla="*/ 38 w 143"/>
                <a:gd name="T7" fmla="*/ 45 h 139"/>
                <a:gd name="T8" fmla="*/ 33 w 143"/>
                <a:gd name="T9" fmla="*/ 56 h 139"/>
                <a:gd name="T10" fmla="*/ 31 w 143"/>
                <a:gd name="T11" fmla="*/ 69 h 139"/>
                <a:gd name="T12" fmla="*/ 31 w 143"/>
                <a:gd name="T13" fmla="*/ 69 h 139"/>
                <a:gd name="T14" fmla="*/ 33 w 143"/>
                <a:gd name="T15" fmla="*/ 83 h 139"/>
                <a:gd name="T16" fmla="*/ 39 w 143"/>
                <a:gd name="T17" fmla="*/ 95 h 139"/>
                <a:gd name="T18" fmla="*/ 48 w 143"/>
                <a:gd name="T19" fmla="*/ 103 h 139"/>
                <a:gd name="T20" fmla="*/ 59 w 143"/>
                <a:gd name="T21" fmla="*/ 110 h 139"/>
                <a:gd name="T22" fmla="*/ 72 w 143"/>
                <a:gd name="T23" fmla="*/ 112 h 139"/>
                <a:gd name="T24" fmla="*/ 86 w 143"/>
                <a:gd name="T25" fmla="*/ 110 h 139"/>
                <a:gd name="T26" fmla="*/ 97 w 143"/>
                <a:gd name="T27" fmla="*/ 103 h 139"/>
                <a:gd name="T28" fmla="*/ 105 w 143"/>
                <a:gd name="T29" fmla="*/ 95 h 139"/>
                <a:gd name="T30" fmla="*/ 110 w 143"/>
                <a:gd name="T31" fmla="*/ 83 h 139"/>
                <a:gd name="T32" fmla="*/ 112 w 143"/>
                <a:gd name="T33" fmla="*/ 69 h 139"/>
                <a:gd name="T34" fmla="*/ 112 w 143"/>
                <a:gd name="T35" fmla="*/ 69 h 139"/>
                <a:gd name="T36" fmla="*/ 110 w 143"/>
                <a:gd name="T37" fmla="*/ 56 h 139"/>
                <a:gd name="T38" fmla="*/ 105 w 143"/>
                <a:gd name="T39" fmla="*/ 45 h 139"/>
                <a:gd name="T40" fmla="*/ 97 w 143"/>
                <a:gd name="T41" fmla="*/ 35 h 139"/>
                <a:gd name="T42" fmla="*/ 84 w 143"/>
                <a:gd name="T43" fmla="*/ 29 h 139"/>
                <a:gd name="T44" fmla="*/ 71 w 143"/>
                <a:gd name="T45" fmla="*/ 28 h 139"/>
                <a:gd name="T46" fmla="*/ 72 w 143"/>
                <a:gd name="T47" fmla="*/ 0 h 139"/>
                <a:gd name="T48" fmla="*/ 92 w 143"/>
                <a:gd name="T49" fmla="*/ 2 h 139"/>
                <a:gd name="T50" fmla="*/ 109 w 143"/>
                <a:gd name="T51" fmla="*/ 9 h 139"/>
                <a:gd name="T52" fmla="*/ 123 w 143"/>
                <a:gd name="T53" fmla="*/ 20 h 139"/>
                <a:gd name="T54" fmla="*/ 134 w 143"/>
                <a:gd name="T55" fmla="*/ 34 h 139"/>
                <a:gd name="T56" fmla="*/ 140 w 143"/>
                <a:gd name="T57" fmla="*/ 51 h 139"/>
                <a:gd name="T58" fmla="*/ 143 w 143"/>
                <a:gd name="T59" fmla="*/ 69 h 139"/>
                <a:gd name="T60" fmla="*/ 143 w 143"/>
                <a:gd name="T61" fmla="*/ 69 h 139"/>
                <a:gd name="T62" fmla="*/ 140 w 143"/>
                <a:gd name="T63" fmla="*/ 88 h 139"/>
                <a:gd name="T64" fmla="*/ 134 w 143"/>
                <a:gd name="T65" fmla="*/ 105 h 139"/>
                <a:gd name="T66" fmla="*/ 123 w 143"/>
                <a:gd name="T67" fmla="*/ 118 h 139"/>
                <a:gd name="T68" fmla="*/ 109 w 143"/>
                <a:gd name="T69" fmla="*/ 129 h 139"/>
                <a:gd name="T70" fmla="*/ 92 w 143"/>
                <a:gd name="T71" fmla="*/ 136 h 139"/>
                <a:gd name="T72" fmla="*/ 71 w 143"/>
                <a:gd name="T73" fmla="*/ 139 h 139"/>
                <a:gd name="T74" fmla="*/ 51 w 143"/>
                <a:gd name="T75" fmla="*/ 136 h 139"/>
                <a:gd name="T76" fmla="*/ 34 w 143"/>
                <a:gd name="T77" fmla="*/ 129 h 139"/>
                <a:gd name="T78" fmla="*/ 21 w 143"/>
                <a:gd name="T79" fmla="*/ 119 h 139"/>
                <a:gd name="T80" fmla="*/ 10 w 143"/>
                <a:gd name="T81" fmla="*/ 105 h 139"/>
                <a:gd name="T82" fmla="*/ 3 w 143"/>
                <a:gd name="T83" fmla="*/ 89 h 139"/>
                <a:gd name="T84" fmla="*/ 0 w 143"/>
                <a:gd name="T85" fmla="*/ 69 h 139"/>
                <a:gd name="T86" fmla="*/ 0 w 143"/>
                <a:gd name="T87" fmla="*/ 69 h 139"/>
                <a:gd name="T88" fmla="*/ 3 w 143"/>
                <a:gd name="T89" fmla="*/ 51 h 139"/>
                <a:gd name="T90" fmla="*/ 10 w 143"/>
                <a:gd name="T91" fmla="*/ 34 h 139"/>
                <a:gd name="T92" fmla="*/ 21 w 143"/>
                <a:gd name="T93" fmla="*/ 20 h 139"/>
                <a:gd name="T94" fmla="*/ 34 w 143"/>
                <a:gd name="T95" fmla="*/ 9 h 139"/>
                <a:gd name="T96" fmla="*/ 53 w 143"/>
                <a:gd name="T97" fmla="*/ 2 h 139"/>
                <a:gd name="T98" fmla="*/ 72 w 143"/>
                <a:gd name="T9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3" h="139">
                  <a:moveTo>
                    <a:pt x="71" y="28"/>
                  </a:moveTo>
                  <a:lnTo>
                    <a:pt x="59" y="29"/>
                  </a:lnTo>
                  <a:lnTo>
                    <a:pt x="47" y="35"/>
                  </a:lnTo>
                  <a:lnTo>
                    <a:pt x="38" y="45"/>
                  </a:lnTo>
                  <a:lnTo>
                    <a:pt x="33" y="56"/>
                  </a:lnTo>
                  <a:lnTo>
                    <a:pt x="31" y="69"/>
                  </a:lnTo>
                  <a:lnTo>
                    <a:pt x="31" y="69"/>
                  </a:lnTo>
                  <a:lnTo>
                    <a:pt x="33" y="83"/>
                  </a:lnTo>
                  <a:lnTo>
                    <a:pt x="39" y="95"/>
                  </a:lnTo>
                  <a:lnTo>
                    <a:pt x="48" y="103"/>
                  </a:lnTo>
                  <a:lnTo>
                    <a:pt x="59" y="110"/>
                  </a:lnTo>
                  <a:lnTo>
                    <a:pt x="72" y="112"/>
                  </a:lnTo>
                  <a:lnTo>
                    <a:pt x="86" y="110"/>
                  </a:lnTo>
                  <a:lnTo>
                    <a:pt x="97" y="103"/>
                  </a:lnTo>
                  <a:lnTo>
                    <a:pt x="105" y="95"/>
                  </a:lnTo>
                  <a:lnTo>
                    <a:pt x="110" y="83"/>
                  </a:lnTo>
                  <a:lnTo>
                    <a:pt x="112" y="69"/>
                  </a:lnTo>
                  <a:lnTo>
                    <a:pt x="112" y="69"/>
                  </a:lnTo>
                  <a:lnTo>
                    <a:pt x="110" y="56"/>
                  </a:lnTo>
                  <a:lnTo>
                    <a:pt x="105" y="45"/>
                  </a:lnTo>
                  <a:lnTo>
                    <a:pt x="97" y="35"/>
                  </a:lnTo>
                  <a:lnTo>
                    <a:pt x="84" y="29"/>
                  </a:lnTo>
                  <a:lnTo>
                    <a:pt x="71" y="28"/>
                  </a:lnTo>
                  <a:close/>
                  <a:moveTo>
                    <a:pt x="72" y="0"/>
                  </a:moveTo>
                  <a:lnTo>
                    <a:pt x="92" y="2"/>
                  </a:lnTo>
                  <a:lnTo>
                    <a:pt x="109" y="9"/>
                  </a:lnTo>
                  <a:lnTo>
                    <a:pt x="123" y="20"/>
                  </a:lnTo>
                  <a:lnTo>
                    <a:pt x="134" y="34"/>
                  </a:lnTo>
                  <a:lnTo>
                    <a:pt x="140" y="51"/>
                  </a:lnTo>
                  <a:lnTo>
                    <a:pt x="143" y="69"/>
                  </a:lnTo>
                  <a:lnTo>
                    <a:pt x="143" y="69"/>
                  </a:lnTo>
                  <a:lnTo>
                    <a:pt x="140" y="88"/>
                  </a:lnTo>
                  <a:lnTo>
                    <a:pt x="134" y="105"/>
                  </a:lnTo>
                  <a:lnTo>
                    <a:pt x="123" y="118"/>
                  </a:lnTo>
                  <a:lnTo>
                    <a:pt x="109" y="129"/>
                  </a:lnTo>
                  <a:lnTo>
                    <a:pt x="92" y="136"/>
                  </a:lnTo>
                  <a:lnTo>
                    <a:pt x="71" y="139"/>
                  </a:lnTo>
                  <a:lnTo>
                    <a:pt x="51" y="136"/>
                  </a:lnTo>
                  <a:lnTo>
                    <a:pt x="34" y="129"/>
                  </a:lnTo>
                  <a:lnTo>
                    <a:pt x="21" y="119"/>
                  </a:lnTo>
                  <a:lnTo>
                    <a:pt x="10" y="105"/>
                  </a:lnTo>
                  <a:lnTo>
                    <a:pt x="3" y="89"/>
                  </a:lnTo>
                  <a:lnTo>
                    <a:pt x="0" y="69"/>
                  </a:lnTo>
                  <a:lnTo>
                    <a:pt x="0" y="69"/>
                  </a:lnTo>
                  <a:lnTo>
                    <a:pt x="3" y="51"/>
                  </a:lnTo>
                  <a:lnTo>
                    <a:pt x="10" y="34"/>
                  </a:lnTo>
                  <a:lnTo>
                    <a:pt x="21" y="20"/>
                  </a:lnTo>
                  <a:lnTo>
                    <a:pt x="34" y="9"/>
                  </a:lnTo>
                  <a:lnTo>
                    <a:pt x="53" y="2"/>
                  </a:lnTo>
                  <a:lnTo>
                    <a:pt x="72" y="0"/>
                  </a:lnTo>
                  <a:close/>
                </a:path>
              </a:pathLst>
            </a:custGeom>
            <a:grpFill/>
            <a:ln w="0">
              <a:noFill/>
              <a:prstDash val="solid"/>
              <a:round/>
              <a:headEnd/>
              <a:tailEnd/>
            </a:ln>
          </p:spPr>
          <p:txBody>
            <a:bodyPr/>
            <a:lstStyle/>
            <a:p>
              <a:pPr>
                <a:defRPr/>
              </a:pPr>
              <a:endParaRPr lang="en-GB"/>
            </a:p>
          </p:txBody>
        </p:sp>
        <p:sp>
          <p:nvSpPr>
            <p:cNvPr id="29" name="Freeform 54">
              <a:extLst>
                <a:ext uri="{FF2B5EF4-FFF2-40B4-BE49-F238E27FC236}">
                  <a16:creationId xmlns:a16="http://schemas.microsoft.com/office/drawing/2014/main" id="{B001472B-D7E1-47A4-B5A0-D1A5018B16F9}"/>
                </a:ext>
              </a:extLst>
            </p:cNvPr>
            <p:cNvSpPr>
              <a:spLocks/>
            </p:cNvSpPr>
            <p:nvPr/>
          </p:nvSpPr>
          <p:spPr bwMode="auto">
            <a:xfrm>
              <a:off x="2813434" y="6372633"/>
              <a:ext cx="75315" cy="87441"/>
            </a:xfrm>
            <a:custGeom>
              <a:avLst/>
              <a:gdLst>
                <a:gd name="T0" fmla="*/ 0 w 118"/>
                <a:gd name="T1" fmla="*/ 0 h 137"/>
                <a:gd name="T2" fmla="*/ 30 w 118"/>
                <a:gd name="T3" fmla="*/ 0 h 137"/>
                <a:gd name="T4" fmla="*/ 30 w 118"/>
                <a:gd name="T5" fmla="*/ 76 h 137"/>
                <a:gd name="T6" fmla="*/ 32 w 118"/>
                <a:gd name="T7" fmla="*/ 90 h 137"/>
                <a:gd name="T8" fmla="*/ 38 w 118"/>
                <a:gd name="T9" fmla="*/ 101 h 137"/>
                <a:gd name="T10" fmla="*/ 47 w 118"/>
                <a:gd name="T11" fmla="*/ 108 h 137"/>
                <a:gd name="T12" fmla="*/ 58 w 118"/>
                <a:gd name="T13" fmla="*/ 110 h 137"/>
                <a:gd name="T14" fmla="*/ 71 w 118"/>
                <a:gd name="T15" fmla="*/ 108 h 137"/>
                <a:gd name="T16" fmla="*/ 80 w 118"/>
                <a:gd name="T17" fmla="*/ 101 h 137"/>
                <a:gd name="T18" fmla="*/ 86 w 118"/>
                <a:gd name="T19" fmla="*/ 92 h 137"/>
                <a:gd name="T20" fmla="*/ 88 w 118"/>
                <a:gd name="T21" fmla="*/ 77 h 137"/>
                <a:gd name="T22" fmla="*/ 88 w 118"/>
                <a:gd name="T23" fmla="*/ 0 h 137"/>
                <a:gd name="T24" fmla="*/ 118 w 118"/>
                <a:gd name="T25" fmla="*/ 0 h 137"/>
                <a:gd name="T26" fmla="*/ 118 w 118"/>
                <a:gd name="T27" fmla="*/ 76 h 137"/>
                <a:gd name="T28" fmla="*/ 116 w 118"/>
                <a:gd name="T29" fmla="*/ 95 h 137"/>
                <a:gd name="T30" fmla="*/ 111 w 118"/>
                <a:gd name="T31" fmla="*/ 110 h 137"/>
                <a:gd name="T32" fmla="*/ 101 w 118"/>
                <a:gd name="T33" fmla="*/ 122 h 137"/>
                <a:gd name="T34" fmla="*/ 90 w 118"/>
                <a:gd name="T35" fmla="*/ 131 h 137"/>
                <a:gd name="T36" fmla="*/ 75 w 118"/>
                <a:gd name="T37" fmla="*/ 136 h 137"/>
                <a:gd name="T38" fmla="*/ 58 w 118"/>
                <a:gd name="T39" fmla="*/ 137 h 137"/>
                <a:gd name="T40" fmla="*/ 41 w 118"/>
                <a:gd name="T41" fmla="*/ 136 h 137"/>
                <a:gd name="T42" fmla="*/ 28 w 118"/>
                <a:gd name="T43" fmla="*/ 131 h 137"/>
                <a:gd name="T44" fmla="*/ 16 w 118"/>
                <a:gd name="T45" fmla="*/ 122 h 137"/>
                <a:gd name="T46" fmla="*/ 7 w 118"/>
                <a:gd name="T47" fmla="*/ 110 h 137"/>
                <a:gd name="T48" fmla="*/ 2 w 118"/>
                <a:gd name="T49" fmla="*/ 95 h 137"/>
                <a:gd name="T50" fmla="*/ 0 w 118"/>
                <a:gd name="T51" fmla="*/ 77 h 137"/>
                <a:gd name="T52" fmla="*/ 0 w 118"/>
                <a:gd name="T5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137">
                  <a:moveTo>
                    <a:pt x="0" y="0"/>
                  </a:moveTo>
                  <a:lnTo>
                    <a:pt x="30" y="0"/>
                  </a:lnTo>
                  <a:lnTo>
                    <a:pt x="30" y="76"/>
                  </a:lnTo>
                  <a:lnTo>
                    <a:pt x="32" y="90"/>
                  </a:lnTo>
                  <a:lnTo>
                    <a:pt x="38" y="101"/>
                  </a:lnTo>
                  <a:lnTo>
                    <a:pt x="47" y="108"/>
                  </a:lnTo>
                  <a:lnTo>
                    <a:pt x="58" y="110"/>
                  </a:lnTo>
                  <a:lnTo>
                    <a:pt x="71" y="108"/>
                  </a:lnTo>
                  <a:lnTo>
                    <a:pt x="80" y="101"/>
                  </a:lnTo>
                  <a:lnTo>
                    <a:pt x="86" y="92"/>
                  </a:lnTo>
                  <a:lnTo>
                    <a:pt x="88" y="77"/>
                  </a:lnTo>
                  <a:lnTo>
                    <a:pt x="88" y="0"/>
                  </a:lnTo>
                  <a:lnTo>
                    <a:pt x="118" y="0"/>
                  </a:lnTo>
                  <a:lnTo>
                    <a:pt x="118" y="76"/>
                  </a:lnTo>
                  <a:lnTo>
                    <a:pt x="116" y="95"/>
                  </a:lnTo>
                  <a:lnTo>
                    <a:pt x="111" y="110"/>
                  </a:lnTo>
                  <a:lnTo>
                    <a:pt x="101" y="122"/>
                  </a:lnTo>
                  <a:lnTo>
                    <a:pt x="90" y="131"/>
                  </a:lnTo>
                  <a:lnTo>
                    <a:pt x="75" y="136"/>
                  </a:lnTo>
                  <a:lnTo>
                    <a:pt x="58" y="137"/>
                  </a:lnTo>
                  <a:lnTo>
                    <a:pt x="41" y="136"/>
                  </a:lnTo>
                  <a:lnTo>
                    <a:pt x="28" y="131"/>
                  </a:lnTo>
                  <a:lnTo>
                    <a:pt x="16" y="122"/>
                  </a:lnTo>
                  <a:lnTo>
                    <a:pt x="7" y="110"/>
                  </a:lnTo>
                  <a:lnTo>
                    <a:pt x="2" y="95"/>
                  </a:lnTo>
                  <a:lnTo>
                    <a:pt x="0" y="77"/>
                  </a:lnTo>
                  <a:lnTo>
                    <a:pt x="0" y="0"/>
                  </a:lnTo>
                  <a:close/>
                </a:path>
              </a:pathLst>
            </a:custGeom>
            <a:grpFill/>
            <a:ln w="0">
              <a:noFill/>
              <a:prstDash val="solid"/>
              <a:round/>
              <a:headEnd/>
              <a:tailEnd/>
            </a:ln>
          </p:spPr>
          <p:txBody>
            <a:bodyPr/>
            <a:lstStyle/>
            <a:p>
              <a:pPr>
                <a:defRPr/>
              </a:pPr>
              <a:endParaRPr lang="en-GB"/>
            </a:p>
          </p:txBody>
        </p:sp>
        <p:sp>
          <p:nvSpPr>
            <p:cNvPr id="30" name="Freeform 55">
              <a:extLst>
                <a:ext uri="{FF2B5EF4-FFF2-40B4-BE49-F238E27FC236}">
                  <a16:creationId xmlns:a16="http://schemas.microsoft.com/office/drawing/2014/main" id="{D0A4A0CA-8BAC-4B10-9436-8ED6C8C78C85}"/>
                </a:ext>
              </a:extLst>
            </p:cNvPr>
            <p:cNvSpPr>
              <a:spLocks/>
            </p:cNvSpPr>
            <p:nvPr/>
          </p:nvSpPr>
          <p:spPr bwMode="auto">
            <a:xfrm>
              <a:off x="2902791" y="6371356"/>
              <a:ext cx="78507" cy="88718"/>
            </a:xfrm>
            <a:custGeom>
              <a:avLst/>
              <a:gdLst>
                <a:gd name="T0" fmla="*/ 70 w 123"/>
                <a:gd name="T1" fmla="*/ 0 h 139"/>
                <a:gd name="T2" fmla="*/ 87 w 123"/>
                <a:gd name="T3" fmla="*/ 1 h 139"/>
                <a:gd name="T4" fmla="*/ 101 w 123"/>
                <a:gd name="T5" fmla="*/ 6 h 139"/>
                <a:gd name="T6" fmla="*/ 114 w 123"/>
                <a:gd name="T7" fmla="*/ 12 h 139"/>
                <a:gd name="T8" fmla="*/ 123 w 123"/>
                <a:gd name="T9" fmla="*/ 20 h 139"/>
                <a:gd name="T10" fmla="*/ 104 w 123"/>
                <a:gd name="T11" fmla="*/ 42 h 139"/>
                <a:gd name="T12" fmla="*/ 94 w 123"/>
                <a:gd name="T13" fmla="*/ 34 h 139"/>
                <a:gd name="T14" fmla="*/ 82 w 123"/>
                <a:gd name="T15" fmla="*/ 29 h 139"/>
                <a:gd name="T16" fmla="*/ 70 w 123"/>
                <a:gd name="T17" fmla="*/ 28 h 139"/>
                <a:gd name="T18" fmla="*/ 54 w 123"/>
                <a:gd name="T19" fmla="*/ 30 h 139"/>
                <a:gd name="T20" fmla="*/ 42 w 123"/>
                <a:gd name="T21" fmla="*/ 40 h 139"/>
                <a:gd name="T22" fmla="*/ 34 w 123"/>
                <a:gd name="T23" fmla="*/ 53 h 139"/>
                <a:gd name="T24" fmla="*/ 31 w 123"/>
                <a:gd name="T25" fmla="*/ 69 h 139"/>
                <a:gd name="T26" fmla="*/ 31 w 123"/>
                <a:gd name="T27" fmla="*/ 69 h 139"/>
                <a:gd name="T28" fmla="*/ 33 w 123"/>
                <a:gd name="T29" fmla="*/ 83 h 139"/>
                <a:gd name="T30" fmla="*/ 38 w 123"/>
                <a:gd name="T31" fmla="*/ 95 h 139"/>
                <a:gd name="T32" fmla="*/ 47 w 123"/>
                <a:gd name="T33" fmla="*/ 103 h 139"/>
                <a:gd name="T34" fmla="*/ 57 w 123"/>
                <a:gd name="T35" fmla="*/ 110 h 139"/>
                <a:gd name="T36" fmla="*/ 70 w 123"/>
                <a:gd name="T37" fmla="*/ 112 h 139"/>
                <a:gd name="T38" fmla="*/ 83 w 123"/>
                <a:gd name="T39" fmla="*/ 110 h 139"/>
                <a:gd name="T40" fmla="*/ 95 w 123"/>
                <a:gd name="T41" fmla="*/ 105 h 139"/>
                <a:gd name="T42" fmla="*/ 105 w 123"/>
                <a:gd name="T43" fmla="*/ 96 h 139"/>
                <a:gd name="T44" fmla="*/ 123 w 123"/>
                <a:gd name="T45" fmla="*/ 114 h 139"/>
                <a:gd name="T46" fmla="*/ 114 w 123"/>
                <a:gd name="T47" fmla="*/ 125 h 139"/>
                <a:gd name="T48" fmla="*/ 101 w 123"/>
                <a:gd name="T49" fmla="*/ 133 h 139"/>
                <a:gd name="T50" fmla="*/ 87 w 123"/>
                <a:gd name="T51" fmla="*/ 138 h 139"/>
                <a:gd name="T52" fmla="*/ 68 w 123"/>
                <a:gd name="T53" fmla="*/ 139 h 139"/>
                <a:gd name="T54" fmla="*/ 50 w 123"/>
                <a:gd name="T55" fmla="*/ 136 h 139"/>
                <a:gd name="T56" fmla="*/ 33 w 123"/>
                <a:gd name="T57" fmla="*/ 130 h 139"/>
                <a:gd name="T58" fmla="*/ 20 w 123"/>
                <a:gd name="T59" fmla="*/ 119 h 139"/>
                <a:gd name="T60" fmla="*/ 9 w 123"/>
                <a:gd name="T61" fmla="*/ 105 h 139"/>
                <a:gd name="T62" fmla="*/ 3 w 123"/>
                <a:gd name="T63" fmla="*/ 89 h 139"/>
                <a:gd name="T64" fmla="*/ 0 w 123"/>
                <a:gd name="T65" fmla="*/ 69 h 139"/>
                <a:gd name="T66" fmla="*/ 0 w 123"/>
                <a:gd name="T67" fmla="*/ 69 h 139"/>
                <a:gd name="T68" fmla="*/ 3 w 123"/>
                <a:gd name="T69" fmla="*/ 51 h 139"/>
                <a:gd name="T70" fmla="*/ 9 w 123"/>
                <a:gd name="T71" fmla="*/ 34 h 139"/>
                <a:gd name="T72" fmla="*/ 20 w 123"/>
                <a:gd name="T73" fmla="*/ 20 h 139"/>
                <a:gd name="T74" fmla="*/ 33 w 123"/>
                <a:gd name="T75" fmla="*/ 9 h 139"/>
                <a:gd name="T76" fmla="*/ 50 w 123"/>
                <a:gd name="T77" fmla="*/ 2 h 139"/>
                <a:gd name="T78" fmla="*/ 70 w 123"/>
                <a:gd name="T7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39">
                  <a:moveTo>
                    <a:pt x="70" y="0"/>
                  </a:moveTo>
                  <a:lnTo>
                    <a:pt x="87" y="1"/>
                  </a:lnTo>
                  <a:lnTo>
                    <a:pt x="101" y="6"/>
                  </a:lnTo>
                  <a:lnTo>
                    <a:pt x="114" y="12"/>
                  </a:lnTo>
                  <a:lnTo>
                    <a:pt x="123" y="20"/>
                  </a:lnTo>
                  <a:lnTo>
                    <a:pt x="104" y="42"/>
                  </a:lnTo>
                  <a:lnTo>
                    <a:pt x="94" y="34"/>
                  </a:lnTo>
                  <a:lnTo>
                    <a:pt x="82" y="29"/>
                  </a:lnTo>
                  <a:lnTo>
                    <a:pt x="70" y="28"/>
                  </a:lnTo>
                  <a:lnTo>
                    <a:pt x="54" y="30"/>
                  </a:lnTo>
                  <a:lnTo>
                    <a:pt x="42" y="40"/>
                  </a:lnTo>
                  <a:lnTo>
                    <a:pt x="34" y="53"/>
                  </a:lnTo>
                  <a:lnTo>
                    <a:pt x="31" y="69"/>
                  </a:lnTo>
                  <a:lnTo>
                    <a:pt x="31" y="69"/>
                  </a:lnTo>
                  <a:lnTo>
                    <a:pt x="33" y="83"/>
                  </a:lnTo>
                  <a:lnTo>
                    <a:pt x="38" y="95"/>
                  </a:lnTo>
                  <a:lnTo>
                    <a:pt x="47" y="103"/>
                  </a:lnTo>
                  <a:lnTo>
                    <a:pt x="57" y="110"/>
                  </a:lnTo>
                  <a:lnTo>
                    <a:pt x="70" y="112"/>
                  </a:lnTo>
                  <a:lnTo>
                    <a:pt x="83" y="110"/>
                  </a:lnTo>
                  <a:lnTo>
                    <a:pt x="95" y="105"/>
                  </a:lnTo>
                  <a:lnTo>
                    <a:pt x="105" y="96"/>
                  </a:lnTo>
                  <a:lnTo>
                    <a:pt x="123" y="114"/>
                  </a:lnTo>
                  <a:lnTo>
                    <a:pt x="114" y="125"/>
                  </a:lnTo>
                  <a:lnTo>
                    <a:pt x="101" y="133"/>
                  </a:lnTo>
                  <a:lnTo>
                    <a:pt x="87" y="138"/>
                  </a:lnTo>
                  <a:lnTo>
                    <a:pt x="68" y="139"/>
                  </a:lnTo>
                  <a:lnTo>
                    <a:pt x="50" y="136"/>
                  </a:lnTo>
                  <a:lnTo>
                    <a:pt x="33" y="130"/>
                  </a:lnTo>
                  <a:lnTo>
                    <a:pt x="20" y="119"/>
                  </a:lnTo>
                  <a:lnTo>
                    <a:pt x="9" y="105"/>
                  </a:lnTo>
                  <a:lnTo>
                    <a:pt x="3" y="89"/>
                  </a:lnTo>
                  <a:lnTo>
                    <a:pt x="0" y="69"/>
                  </a:lnTo>
                  <a:lnTo>
                    <a:pt x="0" y="69"/>
                  </a:lnTo>
                  <a:lnTo>
                    <a:pt x="3" y="51"/>
                  </a:lnTo>
                  <a:lnTo>
                    <a:pt x="9" y="34"/>
                  </a:lnTo>
                  <a:lnTo>
                    <a:pt x="20" y="20"/>
                  </a:lnTo>
                  <a:lnTo>
                    <a:pt x="33" y="9"/>
                  </a:lnTo>
                  <a:lnTo>
                    <a:pt x="50" y="2"/>
                  </a:lnTo>
                  <a:lnTo>
                    <a:pt x="70" y="0"/>
                  </a:lnTo>
                  <a:close/>
                </a:path>
              </a:pathLst>
            </a:custGeom>
            <a:grpFill/>
            <a:ln w="0">
              <a:noFill/>
              <a:prstDash val="solid"/>
              <a:round/>
              <a:headEnd/>
              <a:tailEnd/>
            </a:ln>
          </p:spPr>
          <p:txBody>
            <a:bodyPr/>
            <a:lstStyle/>
            <a:p>
              <a:pPr>
                <a:defRPr/>
              </a:pPr>
              <a:endParaRPr lang="en-GB"/>
            </a:p>
          </p:txBody>
        </p:sp>
        <p:sp>
          <p:nvSpPr>
            <p:cNvPr id="31" name="Freeform 56">
              <a:extLst>
                <a:ext uri="{FF2B5EF4-FFF2-40B4-BE49-F238E27FC236}">
                  <a16:creationId xmlns:a16="http://schemas.microsoft.com/office/drawing/2014/main" id="{8AB8A762-D883-4D2A-9D1A-FB8EA4FCC80D}"/>
                </a:ext>
              </a:extLst>
            </p:cNvPr>
            <p:cNvSpPr>
              <a:spLocks/>
            </p:cNvSpPr>
            <p:nvPr/>
          </p:nvSpPr>
          <p:spPr bwMode="auto">
            <a:xfrm>
              <a:off x="2995340" y="6372633"/>
              <a:ext cx="73401" cy="85527"/>
            </a:xfrm>
            <a:custGeom>
              <a:avLst/>
              <a:gdLst>
                <a:gd name="T0" fmla="*/ 0 w 115"/>
                <a:gd name="T1" fmla="*/ 0 h 134"/>
                <a:gd name="T2" fmla="*/ 31 w 115"/>
                <a:gd name="T3" fmla="*/ 0 h 134"/>
                <a:gd name="T4" fmla="*/ 31 w 115"/>
                <a:gd name="T5" fmla="*/ 54 h 134"/>
                <a:gd name="T6" fmla="*/ 85 w 115"/>
                <a:gd name="T7" fmla="*/ 54 h 134"/>
                <a:gd name="T8" fmla="*/ 85 w 115"/>
                <a:gd name="T9" fmla="*/ 0 h 134"/>
                <a:gd name="T10" fmla="*/ 115 w 115"/>
                <a:gd name="T11" fmla="*/ 0 h 134"/>
                <a:gd name="T12" fmla="*/ 115 w 115"/>
                <a:gd name="T13" fmla="*/ 134 h 134"/>
                <a:gd name="T14" fmla="*/ 85 w 115"/>
                <a:gd name="T15" fmla="*/ 134 h 134"/>
                <a:gd name="T16" fmla="*/ 85 w 115"/>
                <a:gd name="T17" fmla="*/ 81 h 134"/>
                <a:gd name="T18" fmla="*/ 31 w 115"/>
                <a:gd name="T19" fmla="*/ 81 h 134"/>
                <a:gd name="T20" fmla="*/ 31 w 115"/>
                <a:gd name="T21" fmla="*/ 134 h 134"/>
                <a:gd name="T22" fmla="*/ 0 w 115"/>
                <a:gd name="T23" fmla="*/ 134 h 134"/>
                <a:gd name="T24" fmla="*/ 0 w 115"/>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34">
                  <a:moveTo>
                    <a:pt x="0" y="0"/>
                  </a:moveTo>
                  <a:lnTo>
                    <a:pt x="31" y="0"/>
                  </a:lnTo>
                  <a:lnTo>
                    <a:pt x="31" y="54"/>
                  </a:lnTo>
                  <a:lnTo>
                    <a:pt x="85" y="54"/>
                  </a:lnTo>
                  <a:lnTo>
                    <a:pt x="85" y="0"/>
                  </a:lnTo>
                  <a:lnTo>
                    <a:pt x="115" y="0"/>
                  </a:lnTo>
                  <a:lnTo>
                    <a:pt x="115" y="134"/>
                  </a:lnTo>
                  <a:lnTo>
                    <a:pt x="85" y="134"/>
                  </a:lnTo>
                  <a:lnTo>
                    <a:pt x="85" y="81"/>
                  </a:lnTo>
                  <a:lnTo>
                    <a:pt x="31" y="81"/>
                  </a:lnTo>
                  <a:lnTo>
                    <a:pt x="31" y="134"/>
                  </a:lnTo>
                  <a:lnTo>
                    <a:pt x="0" y="134"/>
                  </a:lnTo>
                  <a:lnTo>
                    <a:pt x="0" y="0"/>
                  </a:lnTo>
                  <a:close/>
                </a:path>
              </a:pathLst>
            </a:custGeom>
            <a:grpFill/>
            <a:ln w="0">
              <a:noFill/>
              <a:prstDash val="solid"/>
              <a:round/>
              <a:headEnd/>
              <a:tailEnd/>
            </a:ln>
          </p:spPr>
          <p:txBody>
            <a:bodyPr/>
            <a:lstStyle/>
            <a:p>
              <a:pPr>
                <a:defRPr/>
              </a:pPr>
              <a:endParaRPr lang="en-GB"/>
            </a:p>
          </p:txBody>
        </p:sp>
        <p:sp>
          <p:nvSpPr>
            <p:cNvPr id="32" name="Rectangle 31">
              <a:extLst>
                <a:ext uri="{FF2B5EF4-FFF2-40B4-BE49-F238E27FC236}">
                  <a16:creationId xmlns:a16="http://schemas.microsoft.com/office/drawing/2014/main" id="{BF1D047A-618D-488F-8380-123CBD2BDA93}"/>
                </a:ext>
              </a:extLst>
            </p:cNvPr>
            <p:cNvSpPr>
              <a:spLocks noChangeArrowheads="1"/>
            </p:cNvSpPr>
            <p:nvPr/>
          </p:nvSpPr>
          <p:spPr bwMode="auto">
            <a:xfrm>
              <a:off x="3085335" y="6439011"/>
              <a:ext cx="19148" cy="19148"/>
            </a:xfrm>
            <a:prstGeom prst="rect">
              <a:avLst/>
            </a:prstGeom>
            <a:grpFill/>
            <a:ln w="0">
              <a:noFill/>
              <a:prstDash val="solid"/>
              <a:miter lim="800000"/>
              <a:headEnd/>
              <a:tailEnd/>
            </a:ln>
          </p:spPr>
          <p:txBody>
            <a:bodyPr/>
            <a:lstStyle/>
            <a:p>
              <a:pPr>
                <a:defRPr/>
              </a:pPr>
              <a:endParaRPr lang="en-GB"/>
            </a:p>
          </p:txBody>
        </p:sp>
      </p:grpSp>
      <p:sp>
        <p:nvSpPr>
          <p:cNvPr id="33" name="Rectangle 32">
            <a:extLst>
              <a:ext uri="{FF2B5EF4-FFF2-40B4-BE49-F238E27FC236}">
                <a16:creationId xmlns:a16="http://schemas.microsoft.com/office/drawing/2014/main" id="{A4D0F2D8-622F-416D-8CCA-33146BD0AC42}"/>
              </a:ext>
            </a:extLst>
          </p:cNvPr>
          <p:cNvSpPr/>
          <p:nvPr userDrawn="1"/>
        </p:nvSpPr>
        <p:spPr>
          <a:xfrm>
            <a:off x="0" y="0"/>
            <a:ext cx="4873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Freeform 61">
            <a:extLst>
              <a:ext uri="{FF2B5EF4-FFF2-40B4-BE49-F238E27FC236}">
                <a16:creationId xmlns:a16="http://schemas.microsoft.com/office/drawing/2014/main" id="{4FF9316E-762D-4910-8B99-838940587456}"/>
              </a:ext>
            </a:extLst>
          </p:cNvPr>
          <p:cNvSpPr>
            <a:spLocks/>
          </p:cNvSpPr>
          <p:nvPr userDrawn="1"/>
        </p:nvSpPr>
        <p:spPr bwMode="auto">
          <a:xfrm>
            <a:off x="0" y="5157788"/>
            <a:ext cx="381000" cy="1431925"/>
          </a:xfrm>
          <a:custGeom>
            <a:avLst/>
            <a:gdLst>
              <a:gd name="T0" fmla="*/ 73838 w 285550"/>
              <a:gd name="T1" fmla="*/ 667447 h 1041430"/>
              <a:gd name="T2" fmla="*/ 137582 w 285550"/>
              <a:gd name="T3" fmla="*/ 736305 h 1041430"/>
              <a:gd name="T4" fmla="*/ 194950 w 285550"/>
              <a:gd name="T5" fmla="*/ 810805 h 1041430"/>
              <a:gd name="T6" fmla="*/ 239570 w 285550"/>
              <a:gd name="T7" fmla="*/ 888692 h 1041430"/>
              <a:gd name="T8" fmla="*/ 276754 w 285550"/>
              <a:gd name="T9" fmla="*/ 971096 h 1041430"/>
              <a:gd name="T10" fmla="*/ 305439 w 285550"/>
              <a:gd name="T11" fmla="*/ 1058013 h 1041430"/>
              <a:gd name="T12" fmla="*/ 321374 w 285550"/>
              <a:gd name="T13" fmla="*/ 1144931 h 1041430"/>
              <a:gd name="T14" fmla="*/ 329874 w 285550"/>
              <a:gd name="T15" fmla="*/ 1236363 h 1041430"/>
              <a:gd name="T16" fmla="*/ 329874 w 285550"/>
              <a:gd name="T17" fmla="*/ 1326668 h 1041430"/>
              <a:gd name="T18" fmla="*/ 319249 w 285550"/>
              <a:gd name="T19" fmla="*/ 1418101 h 1041430"/>
              <a:gd name="T20" fmla="*/ 299064 w 285550"/>
              <a:gd name="T21" fmla="*/ 1509533 h 1041430"/>
              <a:gd name="T22" fmla="*/ 268254 w 285550"/>
              <a:gd name="T23" fmla="*/ 1600967 h 1041430"/>
              <a:gd name="T24" fmla="*/ 228946 w 285550"/>
              <a:gd name="T25" fmla="*/ 1689014 h 1041430"/>
              <a:gd name="T26" fmla="*/ 184325 w 285550"/>
              <a:gd name="T27" fmla="*/ 1763515 h 1041430"/>
              <a:gd name="T28" fmla="*/ 129082 w 285550"/>
              <a:gd name="T29" fmla="*/ 1839146 h 1041430"/>
              <a:gd name="T30" fmla="*/ 60027 w 285550"/>
              <a:gd name="T31" fmla="*/ 1912516 h 1041430"/>
              <a:gd name="T32" fmla="*/ 0 w 285550"/>
              <a:gd name="T33" fmla="*/ 1968840 h 1041430"/>
              <a:gd name="T34" fmla="*/ 0 w 285550"/>
              <a:gd name="T35" fmla="*/ 1436072 h 1041430"/>
              <a:gd name="T36" fmla="*/ 18593 w 285550"/>
              <a:gd name="T37" fmla="*/ 1398912 h 1041430"/>
              <a:gd name="T38" fmla="*/ 53652 w 285550"/>
              <a:gd name="T39" fmla="*/ 1307479 h 1041430"/>
              <a:gd name="T40" fmla="*/ 82338 w 285550"/>
              <a:gd name="T41" fmla="*/ 1209272 h 1041430"/>
              <a:gd name="T42" fmla="*/ 100397 w 285550"/>
              <a:gd name="T43" fmla="*/ 1109937 h 1041430"/>
              <a:gd name="T44" fmla="*/ 108898 w 285550"/>
              <a:gd name="T45" fmla="*/ 1006087 h 1041430"/>
              <a:gd name="T46" fmla="*/ 108898 w 285550"/>
              <a:gd name="T47" fmla="*/ 897723 h 1041430"/>
              <a:gd name="T48" fmla="*/ 96147 w 285550"/>
              <a:gd name="T49" fmla="*/ 784843 h 1041430"/>
              <a:gd name="T50" fmla="*/ 0 w 285550"/>
              <a:gd name="T51" fmla="*/ 0 h 1041430"/>
              <a:gd name="T52" fmla="*/ 44092 w 285550"/>
              <a:gd name="T53" fmla="*/ 38682 h 1041430"/>
              <a:gd name="T54" fmla="*/ 138645 w 285550"/>
              <a:gd name="T55" fmla="*/ 134533 h 1041430"/>
              <a:gd name="T56" fmla="*/ 222573 w 285550"/>
              <a:gd name="T57" fmla="*/ 233767 h 1041430"/>
              <a:gd name="T58" fmla="*/ 298003 w 285550"/>
              <a:gd name="T59" fmla="*/ 338639 h 1041430"/>
              <a:gd name="T60" fmla="*/ 361747 w 285550"/>
              <a:gd name="T61" fmla="*/ 446894 h 1041430"/>
              <a:gd name="T62" fmla="*/ 414865 w 285550"/>
              <a:gd name="T63" fmla="*/ 559658 h 1041430"/>
              <a:gd name="T64" fmla="*/ 455236 w 285550"/>
              <a:gd name="T65" fmla="*/ 674682 h 1041430"/>
              <a:gd name="T66" fmla="*/ 486046 w 285550"/>
              <a:gd name="T67" fmla="*/ 793085 h 1041430"/>
              <a:gd name="T68" fmla="*/ 501982 w 285550"/>
              <a:gd name="T69" fmla="*/ 917127 h 1041430"/>
              <a:gd name="T70" fmla="*/ 508356 w 285550"/>
              <a:gd name="T71" fmla="*/ 1042297 h 1041430"/>
              <a:gd name="T72" fmla="*/ 506232 w 285550"/>
              <a:gd name="T73" fmla="*/ 1133637 h 1041430"/>
              <a:gd name="T74" fmla="*/ 496670 w 285550"/>
              <a:gd name="T75" fmla="*/ 1224977 h 1041430"/>
              <a:gd name="T76" fmla="*/ 481796 w 285550"/>
              <a:gd name="T77" fmla="*/ 1311807 h 1041430"/>
              <a:gd name="T78" fmla="*/ 461611 w 285550"/>
              <a:gd name="T79" fmla="*/ 1394125 h 1041430"/>
              <a:gd name="T80" fmla="*/ 432926 w 285550"/>
              <a:gd name="T81" fmla="*/ 1471934 h 1041430"/>
              <a:gd name="T82" fmla="*/ 399992 w 285550"/>
              <a:gd name="T83" fmla="*/ 1544104 h 1041430"/>
              <a:gd name="T84" fmla="*/ 359621 w 285550"/>
              <a:gd name="T85" fmla="*/ 1610634 h 1041430"/>
              <a:gd name="T86" fmla="*/ 311814 w 285550"/>
              <a:gd name="T87" fmla="*/ 1673783 h 1041430"/>
              <a:gd name="T88" fmla="*/ 326689 w 285550"/>
              <a:gd name="T89" fmla="*/ 1650102 h 1041430"/>
              <a:gd name="T90" fmla="*/ 336249 w 285550"/>
              <a:gd name="T91" fmla="*/ 1628678 h 1041430"/>
              <a:gd name="T92" fmla="*/ 371307 w 285550"/>
              <a:gd name="T93" fmla="*/ 1511402 h 1041430"/>
              <a:gd name="T94" fmla="*/ 391494 w 285550"/>
              <a:gd name="T95" fmla="*/ 1400891 h 1041430"/>
              <a:gd name="T96" fmla="*/ 404242 w 285550"/>
              <a:gd name="T97" fmla="*/ 1292636 h 1041430"/>
              <a:gd name="T98" fmla="*/ 404242 w 285550"/>
              <a:gd name="T99" fmla="*/ 1190020 h 1041430"/>
              <a:gd name="T100" fmla="*/ 395744 w 285550"/>
              <a:gd name="T101" fmla="*/ 1090786 h 1041430"/>
              <a:gd name="T102" fmla="*/ 377682 w 285550"/>
              <a:gd name="T103" fmla="*/ 994935 h 1041430"/>
              <a:gd name="T104" fmla="*/ 348999 w 285550"/>
              <a:gd name="T105" fmla="*/ 903595 h 1041430"/>
              <a:gd name="T106" fmla="*/ 313940 w 285550"/>
              <a:gd name="T107" fmla="*/ 816765 h 1041430"/>
              <a:gd name="T108" fmla="*/ 269319 w 285550"/>
              <a:gd name="T109" fmla="*/ 733320 h 1041430"/>
              <a:gd name="T110" fmla="*/ 218323 w 285550"/>
              <a:gd name="T111" fmla="*/ 652127 h 1041430"/>
              <a:gd name="T112" fmla="*/ 158830 w 285550"/>
              <a:gd name="T113" fmla="*/ 576573 h 1041430"/>
              <a:gd name="T114" fmla="*/ 94024 w 285550"/>
              <a:gd name="T115" fmla="*/ 505532 h 1041430"/>
              <a:gd name="T116" fmla="*/ 21782 w 285550"/>
              <a:gd name="T117" fmla="*/ 435616 h 1041430"/>
              <a:gd name="T118" fmla="*/ 0 w 285550"/>
              <a:gd name="T119" fmla="*/ 416730 h 1041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550" h="1041430">
                <a:moveTo>
                  <a:pt x="41476" y="353050"/>
                </a:moveTo>
                <a:lnTo>
                  <a:pt x="77281" y="389473"/>
                </a:lnTo>
                <a:lnTo>
                  <a:pt x="109506" y="428880"/>
                </a:lnTo>
                <a:lnTo>
                  <a:pt x="134570" y="470079"/>
                </a:lnTo>
                <a:lnTo>
                  <a:pt x="155456" y="513667"/>
                </a:lnTo>
                <a:lnTo>
                  <a:pt x="171569" y="559642"/>
                </a:lnTo>
                <a:lnTo>
                  <a:pt x="180520" y="605618"/>
                </a:lnTo>
                <a:lnTo>
                  <a:pt x="185294" y="653982"/>
                </a:lnTo>
                <a:lnTo>
                  <a:pt x="185294" y="701749"/>
                </a:lnTo>
                <a:lnTo>
                  <a:pt x="179326" y="750113"/>
                </a:lnTo>
                <a:lnTo>
                  <a:pt x="167988" y="798477"/>
                </a:lnTo>
                <a:lnTo>
                  <a:pt x="150682" y="846841"/>
                </a:lnTo>
                <a:lnTo>
                  <a:pt x="128602" y="893414"/>
                </a:lnTo>
                <a:lnTo>
                  <a:pt x="103538" y="932822"/>
                </a:lnTo>
                <a:lnTo>
                  <a:pt x="72507" y="972827"/>
                </a:lnTo>
                <a:lnTo>
                  <a:pt x="33718" y="1011637"/>
                </a:lnTo>
                <a:lnTo>
                  <a:pt x="0" y="1041430"/>
                </a:lnTo>
                <a:lnTo>
                  <a:pt x="0" y="759619"/>
                </a:lnTo>
                <a:lnTo>
                  <a:pt x="10444" y="739963"/>
                </a:lnTo>
                <a:lnTo>
                  <a:pt x="30137" y="691599"/>
                </a:lnTo>
                <a:lnTo>
                  <a:pt x="46250" y="639652"/>
                </a:lnTo>
                <a:lnTo>
                  <a:pt x="56394" y="587108"/>
                </a:lnTo>
                <a:lnTo>
                  <a:pt x="61169" y="532176"/>
                </a:lnTo>
                <a:lnTo>
                  <a:pt x="61169" y="474856"/>
                </a:lnTo>
                <a:lnTo>
                  <a:pt x="54007" y="415147"/>
                </a:lnTo>
                <a:lnTo>
                  <a:pt x="41476" y="353050"/>
                </a:lnTo>
                <a:close/>
                <a:moveTo>
                  <a:pt x="0" y="0"/>
                </a:moveTo>
                <a:lnTo>
                  <a:pt x="24767" y="20461"/>
                </a:lnTo>
                <a:lnTo>
                  <a:pt x="77879" y="71162"/>
                </a:lnTo>
                <a:lnTo>
                  <a:pt x="125022" y="123652"/>
                </a:lnTo>
                <a:lnTo>
                  <a:pt x="167392" y="179125"/>
                </a:lnTo>
                <a:lnTo>
                  <a:pt x="203198" y="236387"/>
                </a:lnTo>
                <a:lnTo>
                  <a:pt x="233035" y="296035"/>
                </a:lnTo>
                <a:lnTo>
                  <a:pt x="255712" y="356877"/>
                </a:lnTo>
                <a:lnTo>
                  <a:pt x="273018" y="419507"/>
                </a:lnTo>
                <a:lnTo>
                  <a:pt x="281970" y="485120"/>
                </a:lnTo>
                <a:lnTo>
                  <a:pt x="285550" y="551329"/>
                </a:lnTo>
                <a:lnTo>
                  <a:pt x="284357" y="599644"/>
                </a:lnTo>
                <a:lnTo>
                  <a:pt x="278986" y="647959"/>
                </a:lnTo>
                <a:lnTo>
                  <a:pt x="270631" y="693888"/>
                </a:lnTo>
                <a:lnTo>
                  <a:pt x="259293" y="737431"/>
                </a:lnTo>
                <a:lnTo>
                  <a:pt x="243180" y="778588"/>
                </a:lnTo>
                <a:lnTo>
                  <a:pt x="224681" y="816763"/>
                </a:lnTo>
                <a:lnTo>
                  <a:pt x="202004" y="851955"/>
                </a:lnTo>
                <a:lnTo>
                  <a:pt x="175150" y="885358"/>
                </a:lnTo>
                <a:lnTo>
                  <a:pt x="183505" y="872832"/>
                </a:lnTo>
                <a:lnTo>
                  <a:pt x="188875" y="861499"/>
                </a:lnTo>
                <a:lnTo>
                  <a:pt x="208568" y="799465"/>
                </a:lnTo>
                <a:lnTo>
                  <a:pt x="219907" y="741010"/>
                </a:lnTo>
                <a:lnTo>
                  <a:pt x="227068" y="683748"/>
                </a:lnTo>
                <a:lnTo>
                  <a:pt x="227068" y="629468"/>
                </a:lnTo>
                <a:lnTo>
                  <a:pt x="222294" y="576978"/>
                </a:lnTo>
                <a:lnTo>
                  <a:pt x="212149" y="526277"/>
                </a:lnTo>
                <a:lnTo>
                  <a:pt x="196037" y="477962"/>
                </a:lnTo>
                <a:lnTo>
                  <a:pt x="176344" y="432033"/>
                </a:lnTo>
                <a:lnTo>
                  <a:pt x="151280" y="387894"/>
                </a:lnTo>
                <a:lnTo>
                  <a:pt x="122635" y="344947"/>
                </a:lnTo>
                <a:lnTo>
                  <a:pt x="89217" y="304982"/>
                </a:lnTo>
                <a:lnTo>
                  <a:pt x="52815" y="267404"/>
                </a:lnTo>
                <a:lnTo>
                  <a:pt x="12235" y="230422"/>
                </a:lnTo>
                <a:lnTo>
                  <a:pt x="0" y="220432"/>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nvGrpSpPr>
          <p:cNvPr id="35" name="Group 4">
            <a:extLst>
              <a:ext uri="{FF2B5EF4-FFF2-40B4-BE49-F238E27FC236}">
                <a16:creationId xmlns:a16="http://schemas.microsoft.com/office/drawing/2014/main" id="{D8972969-4D23-4920-B68C-C5AB066DA646}"/>
              </a:ext>
            </a:extLst>
          </p:cNvPr>
          <p:cNvGrpSpPr>
            <a:grpSpLocks noChangeAspect="1"/>
          </p:cNvGrpSpPr>
          <p:nvPr userDrawn="1"/>
        </p:nvGrpSpPr>
        <p:grpSpPr bwMode="auto">
          <a:xfrm>
            <a:off x="10043380" y="199059"/>
            <a:ext cx="1870453" cy="906131"/>
            <a:chOff x="1293" y="1395"/>
            <a:chExt cx="3173" cy="1536"/>
          </a:xfrm>
          <a:solidFill>
            <a:schemeClr val="bg1"/>
          </a:solidFill>
        </p:grpSpPr>
        <p:sp>
          <p:nvSpPr>
            <p:cNvPr id="36" name="Rectangle 6">
              <a:extLst>
                <a:ext uri="{FF2B5EF4-FFF2-40B4-BE49-F238E27FC236}">
                  <a16:creationId xmlns:a16="http://schemas.microsoft.com/office/drawing/2014/main" id="{ABC12CFB-4CE5-4645-9ED6-4BD7E0D0C258}"/>
                </a:ext>
              </a:extLst>
            </p:cNvPr>
            <p:cNvSpPr>
              <a:spLocks noChangeArrowheads="1"/>
            </p:cNvSpPr>
            <p:nvPr/>
          </p:nvSpPr>
          <p:spPr bwMode="auto">
            <a:xfrm>
              <a:off x="1293" y="1945"/>
              <a:ext cx="63" cy="245"/>
            </a:xfrm>
            <a:prstGeom prst="rect">
              <a:avLst/>
            </a:prstGeom>
            <a:grpFill/>
            <a:ln w="0">
              <a:noFill/>
              <a:prstDash val="solid"/>
              <a:miter lim="800000"/>
              <a:headEnd/>
              <a:tailEnd/>
            </a:ln>
          </p:spPr>
          <p:txBody>
            <a:bodyPr/>
            <a:lstStyle/>
            <a:p>
              <a:pPr>
                <a:defRPr/>
              </a:pPr>
              <a:endParaRPr lang="en-GB"/>
            </a:p>
          </p:txBody>
        </p:sp>
        <p:sp>
          <p:nvSpPr>
            <p:cNvPr id="37" name="Freeform 7">
              <a:extLst>
                <a:ext uri="{FF2B5EF4-FFF2-40B4-BE49-F238E27FC236}">
                  <a16:creationId xmlns:a16="http://schemas.microsoft.com/office/drawing/2014/main" id="{73EA0FA2-CEED-444E-9F70-B49D8AA52605}"/>
                </a:ext>
              </a:extLst>
            </p:cNvPr>
            <p:cNvSpPr>
              <a:spLocks/>
            </p:cNvSpPr>
            <p:nvPr/>
          </p:nvSpPr>
          <p:spPr bwMode="auto">
            <a:xfrm>
              <a:off x="1397" y="1945"/>
              <a:ext cx="227" cy="245"/>
            </a:xfrm>
            <a:custGeom>
              <a:avLst/>
              <a:gdLst>
                <a:gd name="T0" fmla="*/ 0 w 454"/>
                <a:gd name="T1" fmla="*/ 0 h 491"/>
                <a:gd name="T2" fmla="*/ 127 w 454"/>
                <a:gd name="T3" fmla="*/ 0 h 491"/>
                <a:gd name="T4" fmla="*/ 327 w 454"/>
                <a:gd name="T5" fmla="*/ 294 h 491"/>
                <a:gd name="T6" fmla="*/ 327 w 454"/>
                <a:gd name="T7" fmla="*/ 0 h 491"/>
                <a:gd name="T8" fmla="*/ 454 w 454"/>
                <a:gd name="T9" fmla="*/ 0 h 491"/>
                <a:gd name="T10" fmla="*/ 454 w 454"/>
                <a:gd name="T11" fmla="*/ 491 h 491"/>
                <a:gd name="T12" fmla="*/ 327 w 454"/>
                <a:gd name="T13" fmla="*/ 491 h 491"/>
                <a:gd name="T14" fmla="*/ 127 w 454"/>
                <a:gd name="T15" fmla="*/ 198 h 491"/>
                <a:gd name="T16" fmla="*/ 127 w 454"/>
                <a:gd name="T17" fmla="*/ 491 h 491"/>
                <a:gd name="T18" fmla="*/ 0 w 454"/>
                <a:gd name="T19" fmla="*/ 491 h 491"/>
                <a:gd name="T20" fmla="*/ 0 w 454"/>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91">
                  <a:moveTo>
                    <a:pt x="0" y="0"/>
                  </a:moveTo>
                  <a:lnTo>
                    <a:pt x="127" y="0"/>
                  </a:lnTo>
                  <a:lnTo>
                    <a:pt x="327" y="294"/>
                  </a:lnTo>
                  <a:lnTo>
                    <a:pt x="327" y="0"/>
                  </a:lnTo>
                  <a:lnTo>
                    <a:pt x="454" y="0"/>
                  </a:lnTo>
                  <a:lnTo>
                    <a:pt x="454" y="491"/>
                  </a:lnTo>
                  <a:lnTo>
                    <a:pt x="327" y="491"/>
                  </a:lnTo>
                  <a:lnTo>
                    <a:pt x="127" y="198"/>
                  </a:lnTo>
                  <a:lnTo>
                    <a:pt x="127" y="491"/>
                  </a:lnTo>
                  <a:lnTo>
                    <a:pt x="0" y="491"/>
                  </a:lnTo>
                  <a:lnTo>
                    <a:pt x="0" y="0"/>
                  </a:lnTo>
                  <a:close/>
                </a:path>
              </a:pathLst>
            </a:custGeom>
            <a:grpFill/>
            <a:ln w="0">
              <a:noFill/>
              <a:prstDash val="solid"/>
              <a:round/>
              <a:headEnd/>
              <a:tailEnd/>
            </a:ln>
          </p:spPr>
          <p:txBody>
            <a:bodyPr/>
            <a:lstStyle/>
            <a:p>
              <a:pPr>
                <a:defRPr/>
              </a:pPr>
              <a:endParaRPr lang="en-GB"/>
            </a:p>
          </p:txBody>
        </p:sp>
        <p:sp>
          <p:nvSpPr>
            <p:cNvPr id="38" name="Freeform 8">
              <a:extLst>
                <a:ext uri="{FF2B5EF4-FFF2-40B4-BE49-F238E27FC236}">
                  <a16:creationId xmlns:a16="http://schemas.microsoft.com/office/drawing/2014/main" id="{10F57211-BE65-43D3-A59E-0370736C5DDB}"/>
                </a:ext>
              </a:extLst>
            </p:cNvPr>
            <p:cNvSpPr>
              <a:spLocks/>
            </p:cNvSpPr>
            <p:nvPr/>
          </p:nvSpPr>
          <p:spPr bwMode="auto">
            <a:xfrm>
              <a:off x="1646" y="1945"/>
              <a:ext cx="206" cy="245"/>
            </a:xfrm>
            <a:custGeom>
              <a:avLst/>
              <a:gdLst>
                <a:gd name="T0" fmla="*/ 0 w 412"/>
                <a:gd name="T1" fmla="*/ 0 h 491"/>
                <a:gd name="T2" fmla="*/ 412 w 412"/>
                <a:gd name="T3" fmla="*/ 0 h 491"/>
                <a:gd name="T4" fmla="*/ 412 w 412"/>
                <a:gd name="T5" fmla="*/ 116 h 491"/>
                <a:gd name="T6" fmla="*/ 267 w 412"/>
                <a:gd name="T7" fmla="*/ 116 h 491"/>
                <a:gd name="T8" fmla="*/ 267 w 412"/>
                <a:gd name="T9" fmla="*/ 491 h 491"/>
                <a:gd name="T10" fmla="*/ 140 w 412"/>
                <a:gd name="T11" fmla="*/ 491 h 491"/>
                <a:gd name="T12" fmla="*/ 140 w 412"/>
                <a:gd name="T13" fmla="*/ 116 h 491"/>
                <a:gd name="T14" fmla="*/ 0 w 412"/>
                <a:gd name="T15" fmla="*/ 116 h 491"/>
                <a:gd name="T16" fmla="*/ 0 w 412"/>
                <a:gd name="T17"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491">
                  <a:moveTo>
                    <a:pt x="0" y="0"/>
                  </a:moveTo>
                  <a:lnTo>
                    <a:pt x="412" y="0"/>
                  </a:lnTo>
                  <a:lnTo>
                    <a:pt x="412" y="116"/>
                  </a:lnTo>
                  <a:lnTo>
                    <a:pt x="267" y="116"/>
                  </a:lnTo>
                  <a:lnTo>
                    <a:pt x="267" y="491"/>
                  </a:lnTo>
                  <a:lnTo>
                    <a:pt x="140" y="491"/>
                  </a:lnTo>
                  <a:lnTo>
                    <a:pt x="140" y="116"/>
                  </a:lnTo>
                  <a:lnTo>
                    <a:pt x="0" y="116"/>
                  </a:lnTo>
                  <a:lnTo>
                    <a:pt x="0" y="0"/>
                  </a:lnTo>
                  <a:close/>
                </a:path>
              </a:pathLst>
            </a:custGeom>
            <a:grpFill/>
            <a:ln w="0">
              <a:noFill/>
              <a:prstDash val="solid"/>
              <a:round/>
              <a:headEnd/>
              <a:tailEnd/>
            </a:ln>
          </p:spPr>
          <p:txBody>
            <a:bodyPr/>
            <a:lstStyle/>
            <a:p>
              <a:pPr>
                <a:defRPr/>
              </a:pPr>
              <a:endParaRPr lang="en-GB"/>
            </a:p>
          </p:txBody>
        </p:sp>
        <p:sp>
          <p:nvSpPr>
            <p:cNvPr id="39" name="Freeform 9">
              <a:extLst>
                <a:ext uri="{FF2B5EF4-FFF2-40B4-BE49-F238E27FC236}">
                  <a16:creationId xmlns:a16="http://schemas.microsoft.com/office/drawing/2014/main" id="{ACBC7A54-3466-4F15-88D1-119E0FC1CF05}"/>
                </a:ext>
              </a:extLst>
            </p:cNvPr>
            <p:cNvSpPr>
              <a:spLocks/>
            </p:cNvSpPr>
            <p:nvPr/>
          </p:nvSpPr>
          <p:spPr bwMode="auto">
            <a:xfrm>
              <a:off x="1869" y="1945"/>
              <a:ext cx="171" cy="245"/>
            </a:xfrm>
            <a:custGeom>
              <a:avLst/>
              <a:gdLst>
                <a:gd name="T0" fmla="*/ 0 w 343"/>
                <a:gd name="T1" fmla="*/ 0 h 491"/>
                <a:gd name="T2" fmla="*/ 343 w 343"/>
                <a:gd name="T3" fmla="*/ 0 h 491"/>
                <a:gd name="T4" fmla="*/ 343 w 343"/>
                <a:gd name="T5" fmla="*/ 102 h 491"/>
                <a:gd name="T6" fmla="*/ 127 w 343"/>
                <a:gd name="T7" fmla="*/ 102 h 491"/>
                <a:gd name="T8" fmla="*/ 127 w 343"/>
                <a:gd name="T9" fmla="*/ 195 h 491"/>
                <a:gd name="T10" fmla="*/ 314 w 343"/>
                <a:gd name="T11" fmla="*/ 195 h 491"/>
                <a:gd name="T12" fmla="*/ 314 w 343"/>
                <a:gd name="T13" fmla="*/ 298 h 491"/>
                <a:gd name="T14" fmla="*/ 127 w 343"/>
                <a:gd name="T15" fmla="*/ 298 h 491"/>
                <a:gd name="T16" fmla="*/ 127 w 343"/>
                <a:gd name="T17" fmla="*/ 387 h 491"/>
                <a:gd name="T18" fmla="*/ 343 w 343"/>
                <a:gd name="T19" fmla="*/ 387 h 491"/>
                <a:gd name="T20" fmla="*/ 343 w 343"/>
                <a:gd name="T21" fmla="*/ 491 h 491"/>
                <a:gd name="T22" fmla="*/ 0 w 343"/>
                <a:gd name="T23" fmla="*/ 491 h 491"/>
                <a:gd name="T24" fmla="*/ 0 w 343"/>
                <a:gd name="T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91">
                  <a:moveTo>
                    <a:pt x="0" y="0"/>
                  </a:moveTo>
                  <a:lnTo>
                    <a:pt x="343" y="0"/>
                  </a:lnTo>
                  <a:lnTo>
                    <a:pt x="343" y="102"/>
                  </a:lnTo>
                  <a:lnTo>
                    <a:pt x="127" y="102"/>
                  </a:lnTo>
                  <a:lnTo>
                    <a:pt x="127" y="195"/>
                  </a:lnTo>
                  <a:lnTo>
                    <a:pt x="314" y="195"/>
                  </a:lnTo>
                  <a:lnTo>
                    <a:pt x="314" y="298"/>
                  </a:lnTo>
                  <a:lnTo>
                    <a:pt x="127" y="298"/>
                  </a:lnTo>
                  <a:lnTo>
                    <a:pt x="127" y="387"/>
                  </a:lnTo>
                  <a:lnTo>
                    <a:pt x="343" y="387"/>
                  </a:lnTo>
                  <a:lnTo>
                    <a:pt x="343" y="491"/>
                  </a:lnTo>
                  <a:lnTo>
                    <a:pt x="0" y="491"/>
                  </a:lnTo>
                  <a:lnTo>
                    <a:pt x="0" y="0"/>
                  </a:lnTo>
                  <a:close/>
                </a:path>
              </a:pathLst>
            </a:custGeom>
            <a:grpFill/>
            <a:ln w="0">
              <a:noFill/>
              <a:prstDash val="solid"/>
              <a:round/>
              <a:headEnd/>
              <a:tailEnd/>
            </a:ln>
          </p:spPr>
          <p:txBody>
            <a:bodyPr/>
            <a:lstStyle/>
            <a:p>
              <a:pPr>
                <a:defRPr/>
              </a:pPr>
              <a:endParaRPr lang="en-GB"/>
            </a:p>
          </p:txBody>
        </p:sp>
        <p:sp>
          <p:nvSpPr>
            <p:cNvPr id="40" name="Freeform 10">
              <a:extLst>
                <a:ext uri="{FF2B5EF4-FFF2-40B4-BE49-F238E27FC236}">
                  <a16:creationId xmlns:a16="http://schemas.microsoft.com/office/drawing/2014/main" id="{1DDBF362-9E2E-4660-AECC-94A1007DA62A}"/>
                </a:ext>
              </a:extLst>
            </p:cNvPr>
            <p:cNvSpPr>
              <a:spLocks noEditPoints="1"/>
            </p:cNvSpPr>
            <p:nvPr/>
          </p:nvSpPr>
          <p:spPr bwMode="auto">
            <a:xfrm>
              <a:off x="2069" y="1945"/>
              <a:ext cx="206" cy="245"/>
            </a:xfrm>
            <a:custGeom>
              <a:avLst/>
              <a:gdLst>
                <a:gd name="T0" fmla="*/ 127 w 412"/>
                <a:gd name="T1" fmla="*/ 102 h 491"/>
                <a:gd name="T2" fmla="*/ 127 w 412"/>
                <a:gd name="T3" fmla="*/ 233 h 491"/>
                <a:gd name="T4" fmla="*/ 202 w 412"/>
                <a:gd name="T5" fmla="*/ 233 h 491"/>
                <a:gd name="T6" fmla="*/ 222 w 412"/>
                <a:gd name="T7" fmla="*/ 229 h 491"/>
                <a:gd name="T8" fmla="*/ 239 w 412"/>
                <a:gd name="T9" fmla="*/ 221 h 491"/>
                <a:gd name="T10" fmla="*/ 254 w 412"/>
                <a:gd name="T11" fmla="*/ 208 h 491"/>
                <a:gd name="T12" fmla="*/ 262 w 412"/>
                <a:gd name="T13" fmla="*/ 189 h 491"/>
                <a:gd name="T14" fmla="*/ 266 w 412"/>
                <a:gd name="T15" fmla="*/ 168 h 491"/>
                <a:gd name="T16" fmla="*/ 262 w 412"/>
                <a:gd name="T17" fmla="*/ 146 h 491"/>
                <a:gd name="T18" fmla="*/ 254 w 412"/>
                <a:gd name="T19" fmla="*/ 127 h 491"/>
                <a:gd name="T20" fmla="*/ 239 w 412"/>
                <a:gd name="T21" fmla="*/ 114 h 491"/>
                <a:gd name="T22" fmla="*/ 222 w 412"/>
                <a:gd name="T23" fmla="*/ 106 h 491"/>
                <a:gd name="T24" fmla="*/ 202 w 412"/>
                <a:gd name="T25" fmla="*/ 102 h 491"/>
                <a:gd name="T26" fmla="*/ 127 w 412"/>
                <a:gd name="T27" fmla="*/ 102 h 491"/>
                <a:gd name="T28" fmla="*/ 0 w 412"/>
                <a:gd name="T29" fmla="*/ 0 h 491"/>
                <a:gd name="T30" fmla="*/ 195 w 412"/>
                <a:gd name="T31" fmla="*/ 0 h 491"/>
                <a:gd name="T32" fmla="*/ 237 w 412"/>
                <a:gd name="T33" fmla="*/ 2 h 491"/>
                <a:gd name="T34" fmla="*/ 275 w 412"/>
                <a:gd name="T35" fmla="*/ 10 h 491"/>
                <a:gd name="T36" fmla="*/ 308 w 412"/>
                <a:gd name="T37" fmla="*/ 23 h 491"/>
                <a:gd name="T38" fmla="*/ 337 w 412"/>
                <a:gd name="T39" fmla="*/ 41 h 491"/>
                <a:gd name="T40" fmla="*/ 360 w 412"/>
                <a:gd name="T41" fmla="*/ 64 h 491"/>
                <a:gd name="T42" fmla="*/ 377 w 412"/>
                <a:gd name="T43" fmla="*/ 91 h 491"/>
                <a:gd name="T44" fmla="*/ 389 w 412"/>
                <a:gd name="T45" fmla="*/ 123 h 491"/>
                <a:gd name="T46" fmla="*/ 393 w 412"/>
                <a:gd name="T47" fmla="*/ 160 h 491"/>
                <a:gd name="T48" fmla="*/ 389 w 412"/>
                <a:gd name="T49" fmla="*/ 198 h 491"/>
                <a:gd name="T50" fmla="*/ 379 w 412"/>
                <a:gd name="T51" fmla="*/ 231 h 491"/>
                <a:gd name="T52" fmla="*/ 364 w 412"/>
                <a:gd name="T53" fmla="*/ 258 h 491"/>
                <a:gd name="T54" fmla="*/ 345 w 412"/>
                <a:gd name="T55" fmla="*/ 279 h 491"/>
                <a:gd name="T56" fmla="*/ 322 w 412"/>
                <a:gd name="T57" fmla="*/ 296 h 491"/>
                <a:gd name="T58" fmla="*/ 295 w 412"/>
                <a:gd name="T59" fmla="*/ 308 h 491"/>
                <a:gd name="T60" fmla="*/ 412 w 412"/>
                <a:gd name="T61" fmla="*/ 491 h 491"/>
                <a:gd name="T62" fmla="*/ 272 w 412"/>
                <a:gd name="T63" fmla="*/ 491 h 491"/>
                <a:gd name="T64" fmla="*/ 179 w 412"/>
                <a:gd name="T65" fmla="*/ 327 h 491"/>
                <a:gd name="T66" fmla="*/ 127 w 412"/>
                <a:gd name="T67" fmla="*/ 327 h 491"/>
                <a:gd name="T68" fmla="*/ 127 w 412"/>
                <a:gd name="T69" fmla="*/ 491 h 491"/>
                <a:gd name="T70" fmla="*/ 0 w 412"/>
                <a:gd name="T71" fmla="*/ 491 h 491"/>
                <a:gd name="T72" fmla="*/ 0 w 412"/>
                <a:gd name="T73"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91">
                  <a:moveTo>
                    <a:pt x="127" y="102"/>
                  </a:moveTo>
                  <a:lnTo>
                    <a:pt x="127" y="233"/>
                  </a:lnTo>
                  <a:lnTo>
                    <a:pt x="202" y="233"/>
                  </a:lnTo>
                  <a:lnTo>
                    <a:pt x="222" y="229"/>
                  </a:lnTo>
                  <a:lnTo>
                    <a:pt x="239" y="221"/>
                  </a:lnTo>
                  <a:lnTo>
                    <a:pt x="254" y="208"/>
                  </a:lnTo>
                  <a:lnTo>
                    <a:pt x="262" y="189"/>
                  </a:lnTo>
                  <a:lnTo>
                    <a:pt x="266" y="168"/>
                  </a:lnTo>
                  <a:lnTo>
                    <a:pt x="262" y="146"/>
                  </a:lnTo>
                  <a:lnTo>
                    <a:pt x="254" y="127"/>
                  </a:lnTo>
                  <a:lnTo>
                    <a:pt x="239" y="114"/>
                  </a:lnTo>
                  <a:lnTo>
                    <a:pt x="222" y="106"/>
                  </a:lnTo>
                  <a:lnTo>
                    <a:pt x="202" y="102"/>
                  </a:lnTo>
                  <a:lnTo>
                    <a:pt x="127" y="102"/>
                  </a:lnTo>
                  <a:close/>
                  <a:moveTo>
                    <a:pt x="0" y="0"/>
                  </a:moveTo>
                  <a:lnTo>
                    <a:pt x="195" y="0"/>
                  </a:lnTo>
                  <a:lnTo>
                    <a:pt x="237" y="2"/>
                  </a:lnTo>
                  <a:lnTo>
                    <a:pt x="275" y="10"/>
                  </a:lnTo>
                  <a:lnTo>
                    <a:pt x="308" y="23"/>
                  </a:lnTo>
                  <a:lnTo>
                    <a:pt x="337" y="41"/>
                  </a:lnTo>
                  <a:lnTo>
                    <a:pt x="360" y="64"/>
                  </a:lnTo>
                  <a:lnTo>
                    <a:pt x="377" y="91"/>
                  </a:lnTo>
                  <a:lnTo>
                    <a:pt x="389" y="123"/>
                  </a:lnTo>
                  <a:lnTo>
                    <a:pt x="393" y="160"/>
                  </a:lnTo>
                  <a:lnTo>
                    <a:pt x="389" y="198"/>
                  </a:lnTo>
                  <a:lnTo>
                    <a:pt x="379" y="231"/>
                  </a:lnTo>
                  <a:lnTo>
                    <a:pt x="364" y="258"/>
                  </a:lnTo>
                  <a:lnTo>
                    <a:pt x="345" y="279"/>
                  </a:lnTo>
                  <a:lnTo>
                    <a:pt x="322" y="296"/>
                  </a:lnTo>
                  <a:lnTo>
                    <a:pt x="295" y="308"/>
                  </a:lnTo>
                  <a:lnTo>
                    <a:pt x="412" y="491"/>
                  </a:lnTo>
                  <a:lnTo>
                    <a:pt x="272" y="491"/>
                  </a:lnTo>
                  <a:lnTo>
                    <a:pt x="179" y="327"/>
                  </a:lnTo>
                  <a:lnTo>
                    <a:pt x="127" y="327"/>
                  </a:lnTo>
                  <a:lnTo>
                    <a:pt x="127" y="491"/>
                  </a:lnTo>
                  <a:lnTo>
                    <a:pt x="0" y="491"/>
                  </a:lnTo>
                  <a:lnTo>
                    <a:pt x="0" y="0"/>
                  </a:lnTo>
                  <a:close/>
                </a:path>
              </a:pathLst>
            </a:custGeom>
            <a:grpFill/>
            <a:ln w="0">
              <a:noFill/>
              <a:prstDash val="solid"/>
              <a:round/>
              <a:headEnd/>
              <a:tailEnd/>
            </a:ln>
          </p:spPr>
          <p:txBody>
            <a:bodyPr/>
            <a:lstStyle/>
            <a:p>
              <a:pPr>
                <a:defRPr/>
              </a:pPr>
              <a:endParaRPr lang="en-GB"/>
            </a:p>
          </p:txBody>
        </p:sp>
        <p:sp>
          <p:nvSpPr>
            <p:cNvPr id="41" name="Freeform 11">
              <a:extLst>
                <a:ext uri="{FF2B5EF4-FFF2-40B4-BE49-F238E27FC236}">
                  <a16:creationId xmlns:a16="http://schemas.microsoft.com/office/drawing/2014/main" id="{0B0B9996-8D70-4D0C-84E0-B38EB24A68AE}"/>
                </a:ext>
              </a:extLst>
            </p:cNvPr>
            <p:cNvSpPr>
              <a:spLocks/>
            </p:cNvSpPr>
            <p:nvPr/>
          </p:nvSpPr>
          <p:spPr bwMode="auto">
            <a:xfrm>
              <a:off x="2298" y="1945"/>
              <a:ext cx="227" cy="245"/>
            </a:xfrm>
            <a:custGeom>
              <a:avLst/>
              <a:gdLst>
                <a:gd name="T0" fmla="*/ 0 w 454"/>
                <a:gd name="T1" fmla="*/ 0 h 491"/>
                <a:gd name="T2" fmla="*/ 127 w 454"/>
                <a:gd name="T3" fmla="*/ 0 h 491"/>
                <a:gd name="T4" fmla="*/ 327 w 454"/>
                <a:gd name="T5" fmla="*/ 294 h 491"/>
                <a:gd name="T6" fmla="*/ 327 w 454"/>
                <a:gd name="T7" fmla="*/ 0 h 491"/>
                <a:gd name="T8" fmla="*/ 454 w 454"/>
                <a:gd name="T9" fmla="*/ 0 h 491"/>
                <a:gd name="T10" fmla="*/ 454 w 454"/>
                <a:gd name="T11" fmla="*/ 491 h 491"/>
                <a:gd name="T12" fmla="*/ 327 w 454"/>
                <a:gd name="T13" fmla="*/ 491 h 491"/>
                <a:gd name="T14" fmla="*/ 127 w 454"/>
                <a:gd name="T15" fmla="*/ 198 h 491"/>
                <a:gd name="T16" fmla="*/ 127 w 454"/>
                <a:gd name="T17" fmla="*/ 491 h 491"/>
                <a:gd name="T18" fmla="*/ 0 w 454"/>
                <a:gd name="T19" fmla="*/ 491 h 491"/>
                <a:gd name="T20" fmla="*/ 0 w 454"/>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91">
                  <a:moveTo>
                    <a:pt x="0" y="0"/>
                  </a:moveTo>
                  <a:lnTo>
                    <a:pt x="127" y="0"/>
                  </a:lnTo>
                  <a:lnTo>
                    <a:pt x="327" y="294"/>
                  </a:lnTo>
                  <a:lnTo>
                    <a:pt x="327" y="0"/>
                  </a:lnTo>
                  <a:lnTo>
                    <a:pt x="454" y="0"/>
                  </a:lnTo>
                  <a:lnTo>
                    <a:pt x="454" y="491"/>
                  </a:lnTo>
                  <a:lnTo>
                    <a:pt x="327" y="491"/>
                  </a:lnTo>
                  <a:lnTo>
                    <a:pt x="127" y="198"/>
                  </a:lnTo>
                  <a:lnTo>
                    <a:pt x="127" y="491"/>
                  </a:lnTo>
                  <a:lnTo>
                    <a:pt x="0" y="491"/>
                  </a:lnTo>
                  <a:lnTo>
                    <a:pt x="0" y="0"/>
                  </a:lnTo>
                  <a:close/>
                </a:path>
              </a:pathLst>
            </a:custGeom>
            <a:grpFill/>
            <a:ln w="0">
              <a:noFill/>
              <a:prstDash val="solid"/>
              <a:round/>
              <a:headEnd/>
              <a:tailEnd/>
            </a:ln>
          </p:spPr>
          <p:txBody>
            <a:bodyPr/>
            <a:lstStyle/>
            <a:p>
              <a:pPr>
                <a:defRPr/>
              </a:pPr>
              <a:endParaRPr lang="en-GB"/>
            </a:p>
          </p:txBody>
        </p:sp>
        <p:sp>
          <p:nvSpPr>
            <p:cNvPr id="42" name="Freeform 12">
              <a:extLst>
                <a:ext uri="{FF2B5EF4-FFF2-40B4-BE49-F238E27FC236}">
                  <a16:creationId xmlns:a16="http://schemas.microsoft.com/office/drawing/2014/main" id="{0324631E-61E2-4515-873B-E758845FBDA8}"/>
                </a:ext>
              </a:extLst>
            </p:cNvPr>
            <p:cNvSpPr>
              <a:spLocks noEditPoints="1"/>
            </p:cNvSpPr>
            <p:nvPr/>
          </p:nvSpPr>
          <p:spPr bwMode="auto">
            <a:xfrm>
              <a:off x="2549" y="1945"/>
              <a:ext cx="255" cy="245"/>
            </a:xfrm>
            <a:custGeom>
              <a:avLst/>
              <a:gdLst>
                <a:gd name="T0" fmla="*/ 254 w 510"/>
                <a:gd name="T1" fmla="*/ 127 h 491"/>
                <a:gd name="T2" fmla="*/ 204 w 510"/>
                <a:gd name="T3" fmla="*/ 279 h 491"/>
                <a:gd name="T4" fmla="*/ 304 w 510"/>
                <a:gd name="T5" fmla="*/ 279 h 491"/>
                <a:gd name="T6" fmla="*/ 254 w 510"/>
                <a:gd name="T7" fmla="*/ 127 h 491"/>
                <a:gd name="T8" fmla="*/ 195 w 510"/>
                <a:gd name="T9" fmla="*/ 0 h 491"/>
                <a:gd name="T10" fmla="*/ 314 w 510"/>
                <a:gd name="T11" fmla="*/ 0 h 491"/>
                <a:gd name="T12" fmla="*/ 510 w 510"/>
                <a:gd name="T13" fmla="*/ 491 h 491"/>
                <a:gd name="T14" fmla="*/ 373 w 510"/>
                <a:gd name="T15" fmla="*/ 491 h 491"/>
                <a:gd name="T16" fmla="*/ 335 w 510"/>
                <a:gd name="T17" fmla="*/ 373 h 491"/>
                <a:gd name="T18" fmla="*/ 175 w 510"/>
                <a:gd name="T19" fmla="*/ 373 h 491"/>
                <a:gd name="T20" fmla="*/ 137 w 510"/>
                <a:gd name="T21" fmla="*/ 491 h 491"/>
                <a:gd name="T22" fmla="*/ 0 w 510"/>
                <a:gd name="T23" fmla="*/ 491 h 491"/>
                <a:gd name="T24" fmla="*/ 195 w 510"/>
                <a:gd name="T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491">
                  <a:moveTo>
                    <a:pt x="254" y="127"/>
                  </a:moveTo>
                  <a:lnTo>
                    <a:pt x="204" y="279"/>
                  </a:lnTo>
                  <a:lnTo>
                    <a:pt x="304" y="279"/>
                  </a:lnTo>
                  <a:lnTo>
                    <a:pt x="254" y="127"/>
                  </a:lnTo>
                  <a:close/>
                  <a:moveTo>
                    <a:pt x="195" y="0"/>
                  </a:moveTo>
                  <a:lnTo>
                    <a:pt x="314" y="0"/>
                  </a:lnTo>
                  <a:lnTo>
                    <a:pt x="510" y="491"/>
                  </a:lnTo>
                  <a:lnTo>
                    <a:pt x="373" y="491"/>
                  </a:lnTo>
                  <a:lnTo>
                    <a:pt x="335" y="373"/>
                  </a:lnTo>
                  <a:lnTo>
                    <a:pt x="175" y="373"/>
                  </a:lnTo>
                  <a:lnTo>
                    <a:pt x="137" y="491"/>
                  </a:lnTo>
                  <a:lnTo>
                    <a:pt x="0" y="491"/>
                  </a:lnTo>
                  <a:lnTo>
                    <a:pt x="195" y="0"/>
                  </a:lnTo>
                  <a:close/>
                </a:path>
              </a:pathLst>
            </a:custGeom>
            <a:grpFill/>
            <a:ln w="0">
              <a:noFill/>
              <a:prstDash val="solid"/>
              <a:round/>
              <a:headEnd/>
              <a:tailEnd/>
            </a:ln>
          </p:spPr>
          <p:txBody>
            <a:bodyPr/>
            <a:lstStyle/>
            <a:p>
              <a:pPr>
                <a:defRPr/>
              </a:pPr>
              <a:endParaRPr lang="en-GB"/>
            </a:p>
          </p:txBody>
        </p:sp>
        <p:sp>
          <p:nvSpPr>
            <p:cNvPr id="43" name="Freeform 13">
              <a:extLst>
                <a:ext uri="{FF2B5EF4-FFF2-40B4-BE49-F238E27FC236}">
                  <a16:creationId xmlns:a16="http://schemas.microsoft.com/office/drawing/2014/main" id="{CEB02326-E7DB-4413-A4A0-4D00B71905FC}"/>
                </a:ext>
              </a:extLst>
            </p:cNvPr>
            <p:cNvSpPr>
              <a:spLocks/>
            </p:cNvSpPr>
            <p:nvPr/>
          </p:nvSpPr>
          <p:spPr bwMode="auto">
            <a:xfrm>
              <a:off x="2769" y="1945"/>
              <a:ext cx="206" cy="245"/>
            </a:xfrm>
            <a:custGeom>
              <a:avLst/>
              <a:gdLst>
                <a:gd name="T0" fmla="*/ 0 w 411"/>
                <a:gd name="T1" fmla="*/ 0 h 491"/>
                <a:gd name="T2" fmla="*/ 411 w 411"/>
                <a:gd name="T3" fmla="*/ 0 h 491"/>
                <a:gd name="T4" fmla="*/ 411 w 411"/>
                <a:gd name="T5" fmla="*/ 116 h 491"/>
                <a:gd name="T6" fmla="*/ 267 w 411"/>
                <a:gd name="T7" fmla="*/ 116 h 491"/>
                <a:gd name="T8" fmla="*/ 267 w 411"/>
                <a:gd name="T9" fmla="*/ 491 h 491"/>
                <a:gd name="T10" fmla="*/ 140 w 411"/>
                <a:gd name="T11" fmla="*/ 491 h 491"/>
                <a:gd name="T12" fmla="*/ 140 w 411"/>
                <a:gd name="T13" fmla="*/ 116 h 491"/>
                <a:gd name="T14" fmla="*/ 0 w 411"/>
                <a:gd name="T15" fmla="*/ 116 h 491"/>
                <a:gd name="T16" fmla="*/ 0 w 411"/>
                <a:gd name="T17"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491">
                  <a:moveTo>
                    <a:pt x="0" y="0"/>
                  </a:moveTo>
                  <a:lnTo>
                    <a:pt x="411" y="0"/>
                  </a:lnTo>
                  <a:lnTo>
                    <a:pt x="411" y="116"/>
                  </a:lnTo>
                  <a:lnTo>
                    <a:pt x="267" y="116"/>
                  </a:lnTo>
                  <a:lnTo>
                    <a:pt x="267" y="491"/>
                  </a:lnTo>
                  <a:lnTo>
                    <a:pt x="140" y="491"/>
                  </a:lnTo>
                  <a:lnTo>
                    <a:pt x="140" y="116"/>
                  </a:lnTo>
                  <a:lnTo>
                    <a:pt x="0" y="116"/>
                  </a:lnTo>
                  <a:lnTo>
                    <a:pt x="0" y="0"/>
                  </a:lnTo>
                  <a:close/>
                </a:path>
              </a:pathLst>
            </a:custGeom>
            <a:grpFill/>
            <a:ln w="0">
              <a:noFill/>
              <a:prstDash val="solid"/>
              <a:round/>
              <a:headEnd/>
              <a:tailEnd/>
            </a:ln>
          </p:spPr>
          <p:txBody>
            <a:bodyPr/>
            <a:lstStyle/>
            <a:p>
              <a:pPr>
                <a:defRPr/>
              </a:pPr>
              <a:endParaRPr lang="en-GB"/>
            </a:p>
          </p:txBody>
        </p:sp>
        <p:sp>
          <p:nvSpPr>
            <p:cNvPr id="44" name="Rectangle 14">
              <a:extLst>
                <a:ext uri="{FF2B5EF4-FFF2-40B4-BE49-F238E27FC236}">
                  <a16:creationId xmlns:a16="http://schemas.microsoft.com/office/drawing/2014/main" id="{EA8010D1-4A26-4C63-88B2-7D78B0E7D334}"/>
                </a:ext>
              </a:extLst>
            </p:cNvPr>
            <p:cNvSpPr>
              <a:spLocks noChangeArrowheads="1"/>
            </p:cNvSpPr>
            <p:nvPr/>
          </p:nvSpPr>
          <p:spPr bwMode="auto">
            <a:xfrm>
              <a:off x="2993" y="1945"/>
              <a:ext cx="63" cy="245"/>
            </a:xfrm>
            <a:prstGeom prst="rect">
              <a:avLst/>
            </a:prstGeom>
            <a:grpFill/>
            <a:ln w="0">
              <a:noFill/>
              <a:prstDash val="solid"/>
              <a:miter lim="800000"/>
              <a:headEnd/>
              <a:tailEnd/>
            </a:ln>
          </p:spPr>
          <p:txBody>
            <a:bodyPr/>
            <a:lstStyle/>
            <a:p>
              <a:pPr>
                <a:defRPr/>
              </a:pPr>
              <a:endParaRPr lang="en-GB"/>
            </a:p>
          </p:txBody>
        </p:sp>
        <p:sp>
          <p:nvSpPr>
            <p:cNvPr id="45" name="Freeform 15">
              <a:extLst>
                <a:ext uri="{FF2B5EF4-FFF2-40B4-BE49-F238E27FC236}">
                  <a16:creationId xmlns:a16="http://schemas.microsoft.com/office/drawing/2014/main" id="{D045F3AA-E79E-4C36-989F-62C1A9AD0D53}"/>
                </a:ext>
              </a:extLst>
            </p:cNvPr>
            <p:cNvSpPr>
              <a:spLocks noEditPoints="1"/>
            </p:cNvSpPr>
            <p:nvPr/>
          </p:nvSpPr>
          <p:spPr bwMode="auto">
            <a:xfrm>
              <a:off x="3088" y="1942"/>
              <a:ext cx="230" cy="251"/>
            </a:xfrm>
            <a:custGeom>
              <a:avLst/>
              <a:gdLst>
                <a:gd name="T0" fmla="*/ 209 w 459"/>
                <a:gd name="T1" fmla="*/ 109 h 501"/>
                <a:gd name="T2" fmla="*/ 173 w 459"/>
                <a:gd name="T3" fmla="*/ 123 h 501"/>
                <a:gd name="T4" fmla="*/ 144 w 459"/>
                <a:gd name="T5" fmla="*/ 153 h 501"/>
                <a:gd name="T6" fmla="*/ 128 w 459"/>
                <a:gd name="T7" fmla="*/ 211 h 501"/>
                <a:gd name="T8" fmla="*/ 128 w 459"/>
                <a:gd name="T9" fmla="*/ 290 h 501"/>
                <a:gd name="T10" fmla="*/ 144 w 459"/>
                <a:gd name="T11" fmla="*/ 348 h 501"/>
                <a:gd name="T12" fmla="*/ 173 w 459"/>
                <a:gd name="T13" fmla="*/ 378 h 501"/>
                <a:gd name="T14" fmla="*/ 209 w 459"/>
                <a:gd name="T15" fmla="*/ 392 h 501"/>
                <a:gd name="T16" fmla="*/ 250 w 459"/>
                <a:gd name="T17" fmla="*/ 392 h 501"/>
                <a:gd name="T18" fmla="*/ 286 w 459"/>
                <a:gd name="T19" fmla="*/ 378 h 501"/>
                <a:gd name="T20" fmla="*/ 315 w 459"/>
                <a:gd name="T21" fmla="*/ 348 h 501"/>
                <a:gd name="T22" fmla="*/ 330 w 459"/>
                <a:gd name="T23" fmla="*/ 290 h 501"/>
                <a:gd name="T24" fmla="*/ 330 w 459"/>
                <a:gd name="T25" fmla="*/ 211 h 501"/>
                <a:gd name="T26" fmla="*/ 315 w 459"/>
                <a:gd name="T27" fmla="*/ 153 h 501"/>
                <a:gd name="T28" fmla="*/ 286 w 459"/>
                <a:gd name="T29" fmla="*/ 123 h 501"/>
                <a:gd name="T30" fmla="*/ 250 w 459"/>
                <a:gd name="T31" fmla="*/ 109 h 501"/>
                <a:gd name="T32" fmla="*/ 230 w 459"/>
                <a:gd name="T33" fmla="*/ 0 h 501"/>
                <a:gd name="T34" fmla="*/ 288 w 459"/>
                <a:gd name="T35" fmla="*/ 5 h 501"/>
                <a:gd name="T36" fmla="*/ 346 w 459"/>
                <a:gd name="T37" fmla="*/ 23 h 501"/>
                <a:gd name="T38" fmla="*/ 396 w 459"/>
                <a:gd name="T39" fmla="*/ 57 h 501"/>
                <a:gd name="T40" fmla="*/ 434 w 459"/>
                <a:gd name="T41" fmla="*/ 115 h 501"/>
                <a:gd name="T42" fmla="*/ 457 w 459"/>
                <a:gd name="T43" fmla="*/ 198 h 501"/>
                <a:gd name="T44" fmla="*/ 457 w 459"/>
                <a:gd name="T45" fmla="*/ 303 h 501"/>
                <a:gd name="T46" fmla="*/ 434 w 459"/>
                <a:gd name="T47" fmla="*/ 386 h 501"/>
                <a:gd name="T48" fmla="*/ 396 w 459"/>
                <a:gd name="T49" fmla="*/ 442 h 501"/>
                <a:gd name="T50" fmla="*/ 346 w 459"/>
                <a:gd name="T51" fmla="*/ 478 h 501"/>
                <a:gd name="T52" fmla="*/ 288 w 459"/>
                <a:gd name="T53" fmla="*/ 496 h 501"/>
                <a:gd name="T54" fmla="*/ 230 w 459"/>
                <a:gd name="T55" fmla="*/ 501 h 501"/>
                <a:gd name="T56" fmla="*/ 171 w 459"/>
                <a:gd name="T57" fmla="*/ 496 h 501"/>
                <a:gd name="T58" fmla="*/ 113 w 459"/>
                <a:gd name="T59" fmla="*/ 478 h 501"/>
                <a:gd name="T60" fmla="*/ 63 w 459"/>
                <a:gd name="T61" fmla="*/ 442 h 501"/>
                <a:gd name="T62" fmla="*/ 25 w 459"/>
                <a:gd name="T63" fmla="*/ 386 h 501"/>
                <a:gd name="T64" fmla="*/ 1 w 459"/>
                <a:gd name="T65" fmla="*/ 303 h 501"/>
                <a:gd name="T66" fmla="*/ 1 w 459"/>
                <a:gd name="T67" fmla="*/ 198 h 501"/>
                <a:gd name="T68" fmla="*/ 25 w 459"/>
                <a:gd name="T69" fmla="*/ 115 h 501"/>
                <a:gd name="T70" fmla="*/ 63 w 459"/>
                <a:gd name="T71" fmla="*/ 57 h 501"/>
                <a:gd name="T72" fmla="*/ 113 w 459"/>
                <a:gd name="T73" fmla="*/ 23 h 501"/>
                <a:gd name="T74" fmla="*/ 171 w 459"/>
                <a:gd name="T75" fmla="*/ 5 h 501"/>
                <a:gd name="T76" fmla="*/ 230 w 459"/>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9" h="501">
                  <a:moveTo>
                    <a:pt x="230" y="109"/>
                  </a:moveTo>
                  <a:lnTo>
                    <a:pt x="209" y="109"/>
                  </a:lnTo>
                  <a:lnTo>
                    <a:pt x="190" y="113"/>
                  </a:lnTo>
                  <a:lnTo>
                    <a:pt x="173" y="123"/>
                  </a:lnTo>
                  <a:lnTo>
                    <a:pt x="157" y="136"/>
                  </a:lnTo>
                  <a:lnTo>
                    <a:pt x="144" y="153"/>
                  </a:lnTo>
                  <a:lnTo>
                    <a:pt x="134" y="178"/>
                  </a:lnTo>
                  <a:lnTo>
                    <a:pt x="128" y="211"/>
                  </a:lnTo>
                  <a:lnTo>
                    <a:pt x="126" y="249"/>
                  </a:lnTo>
                  <a:lnTo>
                    <a:pt x="128" y="290"/>
                  </a:lnTo>
                  <a:lnTo>
                    <a:pt x="134" y="323"/>
                  </a:lnTo>
                  <a:lnTo>
                    <a:pt x="144" y="348"/>
                  </a:lnTo>
                  <a:lnTo>
                    <a:pt x="157" y="365"/>
                  </a:lnTo>
                  <a:lnTo>
                    <a:pt x="173" y="378"/>
                  </a:lnTo>
                  <a:lnTo>
                    <a:pt x="190" y="386"/>
                  </a:lnTo>
                  <a:lnTo>
                    <a:pt x="209" y="392"/>
                  </a:lnTo>
                  <a:lnTo>
                    <a:pt x="230" y="392"/>
                  </a:lnTo>
                  <a:lnTo>
                    <a:pt x="250" y="392"/>
                  </a:lnTo>
                  <a:lnTo>
                    <a:pt x="269" y="386"/>
                  </a:lnTo>
                  <a:lnTo>
                    <a:pt x="286" y="378"/>
                  </a:lnTo>
                  <a:lnTo>
                    <a:pt x="302" y="365"/>
                  </a:lnTo>
                  <a:lnTo>
                    <a:pt x="315" y="348"/>
                  </a:lnTo>
                  <a:lnTo>
                    <a:pt x="325" y="323"/>
                  </a:lnTo>
                  <a:lnTo>
                    <a:pt x="330" y="290"/>
                  </a:lnTo>
                  <a:lnTo>
                    <a:pt x="334" y="249"/>
                  </a:lnTo>
                  <a:lnTo>
                    <a:pt x="330" y="211"/>
                  </a:lnTo>
                  <a:lnTo>
                    <a:pt x="325" y="178"/>
                  </a:lnTo>
                  <a:lnTo>
                    <a:pt x="315" y="153"/>
                  </a:lnTo>
                  <a:lnTo>
                    <a:pt x="302" y="136"/>
                  </a:lnTo>
                  <a:lnTo>
                    <a:pt x="286" y="123"/>
                  </a:lnTo>
                  <a:lnTo>
                    <a:pt x="269" y="113"/>
                  </a:lnTo>
                  <a:lnTo>
                    <a:pt x="250" y="109"/>
                  </a:lnTo>
                  <a:lnTo>
                    <a:pt x="230" y="109"/>
                  </a:lnTo>
                  <a:close/>
                  <a:moveTo>
                    <a:pt x="230" y="0"/>
                  </a:moveTo>
                  <a:lnTo>
                    <a:pt x="259" y="1"/>
                  </a:lnTo>
                  <a:lnTo>
                    <a:pt x="288" y="5"/>
                  </a:lnTo>
                  <a:lnTo>
                    <a:pt x="317" y="13"/>
                  </a:lnTo>
                  <a:lnTo>
                    <a:pt x="346" y="23"/>
                  </a:lnTo>
                  <a:lnTo>
                    <a:pt x="373" y="38"/>
                  </a:lnTo>
                  <a:lnTo>
                    <a:pt x="396" y="57"/>
                  </a:lnTo>
                  <a:lnTo>
                    <a:pt x="417" y="84"/>
                  </a:lnTo>
                  <a:lnTo>
                    <a:pt x="434" y="115"/>
                  </a:lnTo>
                  <a:lnTo>
                    <a:pt x="448" y="153"/>
                  </a:lnTo>
                  <a:lnTo>
                    <a:pt x="457" y="198"/>
                  </a:lnTo>
                  <a:lnTo>
                    <a:pt x="459" y="249"/>
                  </a:lnTo>
                  <a:lnTo>
                    <a:pt x="457" y="303"/>
                  </a:lnTo>
                  <a:lnTo>
                    <a:pt x="448" y="348"/>
                  </a:lnTo>
                  <a:lnTo>
                    <a:pt x="434" y="386"/>
                  </a:lnTo>
                  <a:lnTo>
                    <a:pt x="417" y="417"/>
                  </a:lnTo>
                  <a:lnTo>
                    <a:pt x="396" y="442"/>
                  </a:lnTo>
                  <a:lnTo>
                    <a:pt x="373" y="463"/>
                  </a:lnTo>
                  <a:lnTo>
                    <a:pt x="346" y="478"/>
                  </a:lnTo>
                  <a:lnTo>
                    <a:pt x="317" y="488"/>
                  </a:lnTo>
                  <a:lnTo>
                    <a:pt x="288" y="496"/>
                  </a:lnTo>
                  <a:lnTo>
                    <a:pt x="259" y="499"/>
                  </a:lnTo>
                  <a:lnTo>
                    <a:pt x="230" y="501"/>
                  </a:lnTo>
                  <a:lnTo>
                    <a:pt x="200" y="499"/>
                  </a:lnTo>
                  <a:lnTo>
                    <a:pt x="171" y="496"/>
                  </a:lnTo>
                  <a:lnTo>
                    <a:pt x="142" y="488"/>
                  </a:lnTo>
                  <a:lnTo>
                    <a:pt x="113" y="478"/>
                  </a:lnTo>
                  <a:lnTo>
                    <a:pt x="88" y="463"/>
                  </a:lnTo>
                  <a:lnTo>
                    <a:pt x="63" y="442"/>
                  </a:lnTo>
                  <a:lnTo>
                    <a:pt x="42" y="417"/>
                  </a:lnTo>
                  <a:lnTo>
                    <a:pt x="25" y="386"/>
                  </a:lnTo>
                  <a:lnTo>
                    <a:pt x="11" y="348"/>
                  </a:lnTo>
                  <a:lnTo>
                    <a:pt x="1" y="303"/>
                  </a:lnTo>
                  <a:lnTo>
                    <a:pt x="0" y="249"/>
                  </a:lnTo>
                  <a:lnTo>
                    <a:pt x="1" y="198"/>
                  </a:lnTo>
                  <a:lnTo>
                    <a:pt x="11" y="153"/>
                  </a:lnTo>
                  <a:lnTo>
                    <a:pt x="25" y="115"/>
                  </a:lnTo>
                  <a:lnTo>
                    <a:pt x="42" y="84"/>
                  </a:lnTo>
                  <a:lnTo>
                    <a:pt x="63" y="57"/>
                  </a:lnTo>
                  <a:lnTo>
                    <a:pt x="88" y="38"/>
                  </a:lnTo>
                  <a:lnTo>
                    <a:pt x="113" y="23"/>
                  </a:lnTo>
                  <a:lnTo>
                    <a:pt x="142" y="13"/>
                  </a:lnTo>
                  <a:lnTo>
                    <a:pt x="171" y="5"/>
                  </a:lnTo>
                  <a:lnTo>
                    <a:pt x="200" y="1"/>
                  </a:lnTo>
                  <a:lnTo>
                    <a:pt x="230" y="0"/>
                  </a:lnTo>
                  <a:close/>
                </a:path>
              </a:pathLst>
            </a:custGeom>
            <a:grpFill/>
            <a:ln w="0">
              <a:noFill/>
              <a:prstDash val="solid"/>
              <a:round/>
              <a:headEnd/>
              <a:tailEnd/>
            </a:ln>
          </p:spPr>
          <p:txBody>
            <a:bodyPr/>
            <a:lstStyle/>
            <a:p>
              <a:pPr>
                <a:defRPr/>
              </a:pPr>
              <a:endParaRPr lang="en-GB"/>
            </a:p>
          </p:txBody>
        </p:sp>
        <p:sp>
          <p:nvSpPr>
            <p:cNvPr id="46" name="Freeform 16">
              <a:extLst>
                <a:ext uri="{FF2B5EF4-FFF2-40B4-BE49-F238E27FC236}">
                  <a16:creationId xmlns:a16="http://schemas.microsoft.com/office/drawing/2014/main" id="{CCCB6F71-ABE7-48EC-9B93-FB576D4AA43E}"/>
                </a:ext>
              </a:extLst>
            </p:cNvPr>
            <p:cNvSpPr>
              <a:spLocks/>
            </p:cNvSpPr>
            <p:nvPr/>
          </p:nvSpPr>
          <p:spPr bwMode="auto">
            <a:xfrm>
              <a:off x="3347" y="1945"/>
              <a:ext cx="227" cy="245"/>
            </a:xfrm>
            <a:custGeom>
              <a:avLst/>
              <a:gdLst>
                <a:gd name="T0" fmla="*/ 0 w 454"/>
                <a:gd name="T1" fmla="*/ 0 h 491"/>
                <a:gd name="T2" fmla="*/ 127 w 454"/>
                <a:gd name="T3" fmla="*/ 0 h 491"/>
                <a:gd name="T4" fmla="*/ 327 w 454"/>
                <a:gd name="T5" fmla="*/ 294 h 491"/>
                <a:gd name="T6" fmla="*/ 327 w 454"/>
                <a:gd name="T7" fmla="*/ 0 h 491"/>
                <a:gd name="T8" fmla="*/ 454 w 454"/>
                <a:gd name="T9" fmla="*/ 0 h 491"/>
                <a:gd name="T10" fmla="*/ 454 w 454"/>
                <a:gd name="T11" fmla="*/ 491 h 491"/>
                <a:gd name="T12" fmla="*/ 329 w 454"/>
                <a:gd name="T13" fmla="*/ 491 h 491"/>
                <a:gd name="T14" fmla="*/ 127 w 454"/>
                <a:gd name="T15" fmla="*/ 198 h 491"/>
                <a:gd name="T16" fmla="*/ 127 w 454"/>
                <a:gd name="T17" fmla="*/ 491 h 491"/>
                <a:gd name="T18" fmla="*/ 0 w 454"/>
                <a:gd name="T19" fmla="*/ 491 h 491"/>
                <a:gd name="T20" fmla="*/ 0 w 454"/>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91">
                  <a:moveTo>
                    <a:pt x="0" y="0"/>
                  </a:moveTo>
                  <a:lnTo>
                    <a:pt x="127" y="0"/>
                  </a:lnTo>
                  <a:lnTo>
                    <a:pt x="327" y="294"/>
                  </a:lnTo>
                  <a:lnTo>
                    <a:pt x="327" y="0"/>
                  </a:lnTo>
                  <a:lnTo>
                    <a:pt x="454" y="0"/>
                  </a:lnTo>
                  <a:lnTo>
                    <a:pt x="454" y="491"/>
                  </a:lnTo>
                  <a:lnTo>
                    <a:pt x="329" y="491"/>
                  </a:lnTo>
                  <a:lnTo>
                    <a:pt x="127" y="198"/>
                  </a:lnTo>
                  <a:lnTo>
                    <a:pt x="127" y="491"/>
                  </a:lnTo>
                  <a:lnTo>
                    <a:pt x="0" y="491"/>
                  </a:lnTo>
                  <a:lnTo>
                    <a:pt x="0" y="0"/>
                  </a:lnTo>
                  <a:close/>
                </a:path>
              </a:pathLst>
            </a:custGeom>
            <a:grpFill/>
            <a:ln w="0">
              <a:noFill/>
              <a:prstDash val="solid"/>
              <a:round/>
              <a:headEnd/>
              <a:tailEnd/>
            </a:ln>
          </p:spPr>
          <p:txBody>
            <a:bodyPr/>
            <a:lstStyle/>
            <a:p>
              <a:pPr>
                <a:defRPr/>
              </a:pPr>
              <a:endParaRPr lang="en-GB"/>
            </a:p>
          </p:txBody>
        </p:sp>
        <p:sp>
          <p:nvSpPr>
            <p:cNvPr id="47" name="Freeform 17">
              <a:extLst>
                <a:ext uri="{FF2B5EF4-FFF2-40B4-BE49-F238E27FC236}">
                  <a16:creationId xmlns:a16="http://schemas.microsoft.com/office/drawing/2014/main" id="{2ADC4953-8B36-447C-ACF6-F8A32B970811}"/>
                </a:ext>
              </a:extLst>
            </p:cNvPr>
            <p:cNvSpPr>
              <a:spLocks noEditPoints="1"/>
            </p:cNvSpPr>
            <p:nvPr/>
          </p:nvSpPr>
          <p:spPr bwMode="auto">
            <a:xfrm>
              <a:off x="3598" y="1945"/>
              <a:ext cx="255" cy="245"/>
            </a:xfrm>
            <a:custGeom>
              <a:avLst/>
              <a:gdLst>
                <a:gd name="T0" fmla="*/ 254 w 510"/>
                <a:gd name="T1" fmla="*/ 127 h 491"/>
                <a:gd name="T2" fmla="*/ 204 w 510"/>
                <a:gd name="T3" fmla="*/ 279 h 491"/>
                <a:gd name="T4" fmla="*/ 304 w 510"/>
                <a:gd name="T5" fmla="*/ 279 h 491"/>
                <a:gd name="T6" fmla="*/ 254 w 510"/>
                <a:gd name="T7" fmla="*/ 127 h 491"/>
                <a:gd name="T8" fmla="*/ 194 w 510"/>
                <a:gd name="T9" fmla="*/ 0 h 491"/>
                <a:gd name="T10" fmla="*/ 314 w 510"/>
                <a:gd name="T11" fmla="*/ 0 h 491"/>
                <a:gd name="T12" fmla="*/ 510 w 510"/>
                <a:gd name="T13" fmla="*/ 491 h 491"/>
                <a:gd name="T14" fmla="*/ 373 w 510"/>
                <a:gd name="T15" fmla="*/ 491 h 491"/>
                <a:gd name="T16" fmla="*/ 335 w 510"/>
                <a:gd name="T17" fmla="*/ 373 h 491"/>
                <a:gd name="T18" fmla="*/ 173 w 510"/>
                <a:gd name="T19" fmla="*/ 373 h 491"/>
                <a:gd name="T20" fmla="*/ 135 w 510"/>
                <a:gd name="T21" fmla="*/ 491 h 491"/>
                <a:gd name="T22" fmla="*/ 0 w 510"/>
                <a:gd name="T23" fmla="*/ 491 h 491"/>
                <a:gd name="T24" fmla="*/ 194 w 510"/>
                <a:gd name="T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491">
                  <a:moveTo>
                    <a:pt x="254" y="127"/>
                  </a:moveTo>
                  <a:lnTo>
                    <a:pt x="204" y="279"/>
                  </a:lnTo>
                  <a:lnTo>
                    <a:pt x="304" y="279"/>
                  </a:lnTo>
                  <a:lnTo>
                    <a:pt x="254" y="127"/>
                  </a:lnTo>
                  <a:close/>
                  <a:moveTo>
                    <a:pt x="194" y="0"/>
                  </a:moveTo>
                  <a:lnTo>
                    <a:pt x="314" y="0"/>
                  </a:lnTo>
                  <a:lnTo>
                    <a:pt x="510" y="491"/>
                  </a:lnTo>
                  <a:lnTo>
                    <a:pt x="373" y="491"/>
                  </a:lnTo>
                  <a:lnTo>
                    <a:pt x="335" y="373"/>
                  </a:lnTo>
                  <a:lnTo>
                    <a:pt x="173" y="373"/>
                  </a:lnTo>
                  <a:lnTo>
                    <a:pt x="135" y="491"/>
                  </a:lnTo>
                  <a:lnTo>
                    <a:pt x="0" y="491"/>
                  </a:lnTo>
                  <a:lnTo>
                    <a:pt x="194" y="0"/>
                  </a:lnTo>
                  <a:close/>
                </a:path>
              </a:pathLst>
            </a:custGeom>
            <a:grpFill/>
            <a:ln w="0">
              <a:noFill/>
              <a:prstDash val="solid"/>
              <a:round/>
              <a:headEnd/>
              <a:tailEnd/>
            </a:ln>
          </p:spPr>
          <p:txBody>
            <a:bodyPr/>
            <a:lstStyle/>
            <a:p>
              <a:pPr>
                <a:defRPr/>
              </a:pPr>
              <a:endParaRPr lang="en-GB"/>
            </a:p>
          </p:txBody>
        </p:sp>
        <p:sp>
          <p:nvSpPr>
            <p:cNvPr id="48" name="Freeform 18">
              <a:extLst>
                <a:ext uri="{FF2B5EF4-FFF2-40B4-BE49-F238E27FC236}">
                  <a16:creationId xmlns:a16="http://schemas.microsoft.com/office/drawing/2014/main" id="{2A10700E-7A9E-4102-ACA6-F9C250E3178B}"/>
                </a:ext>
              </a:extLst>
            </p:cNvPr>
            <p:cNvSpPr>
              <a:spLocks/>
            </p:cNvSpPr>
            <p:nvPr/>
          </p:nvSpPr>
          <p:spPr bwMode="auto">
            <a:xfrm>
              <a:off x="3872" y="1945"/>
              <a:ext cx="173" cy="245"/>
            </a:xfrm>
            <a:custGeom>
              <a:avLst/>
              <a:gdLst>
                <a:gd name="T0" fmla="*/ 0 w 347"/>
                <a:gd name="T1" fmla="*/ 0 h 491"/>
                <a:gd name="T2" fmla="*/ 127 w 347"/>
                <a:gd name="T3" fmla="*/ 0 h 491"/>
                <a:gd name="T4" fmla="*/ 127 w 347"/>
                <a:gd name="T5" fmla="*/ 377 h 491"/>
                <a:gd name="T6" fmla="*/ 347 w 347"/>
                <a:gd name="T7" fmla="*/ 377 h 491"/>
                <a:gd name="T8" fmla="*/ 347 w 347"/>
                <a:gd name="T9" fmla="*/ 491 h 491"/>
                <a:gd name="T10" fmla="*/ 0 w 347"/>
                <a:gd name="T11" fmla="*/ 491 h 491"/>
                <a:gd name="T12" fmla="*/ 0 w 347"/>
                <a:gd name="T13" fmla="*/ 0 h 491"/>
              </a:gdLst>
              <a:ahLst/>
              <a:cxnLst>
                <a:cxn ang="0">
                  <a:pos x="T0" y="T1"/>
                </a:cxn>
                <a:cxn ang="0">
                  <a:pos x="T2" y="T3"/>
                </a:cxn>
                <a:cxn ang="0">
                  <a:pos x="T4" y="T5"/>
                </a:cxn>
                <a:cxn ang="0">
                  <a:pos x="T6" y="T7"/>
                </a:cxn>
                <a:cxn ang="0">
                  <a:pos x="T8" y="T9"/>
                </a:cxn>
                <a:cxn ang="0">
                  <a:pos x="T10" y="T11"/>
                </a:cxn>
                <a:cxn ang="0">
                  <a:pos x="T12" y="T13"/>
                </a:cxn>
              </a:cxnLst>
              <a:rect l="0" t="0" r="r" b="b"/>
              <a:pathLst>
                <a:path w="347" h="491">
                  <a:moveTo>
                    <a:pt x="0" y="0"/>
                  </a:moveTo>
                  <a:lnTo>
                    <a:pt x="127" y="0"/>
                  </a:lnTo>
                  <a:lnTo>
                    <a:pt x="127" y="377"/>
                  </a:lnTo>
                  <a:lnTo>
                    <a:pt x="347" y="377"/>
                  </a:lnTo>
                  <a:lnTo>
                    <a:pt x="347" y="491"/>
                  </a:lnTo>
                  <a:lnTo>
                    <a:pt x="0" y="491"/>
                  </a:lnTo>
                  <a:lnTo>
                    <a:pt x="0" y="0"/>
                  </a:lnTo>
                  <a:close/>
                </a:path>
              </a:pathLst>
            </a:custGeom>
            <a:grpFill/>
            <a:ln w="0">
              <a:noFill/>
              <a:prstDash val="solid"/>
              <a:round/>
              <a:headEnd/>
              <a:tailEnd/>
            </a:ln>
          </p:spPr>
          <p:txBody>
            <a:bodyPr/>
            <a:lstStyle/>
            <a:p>
              <a:pPr>
                <a:defRPr/>
              </a:pPr>
              <a:endParaRPr lang="en-GB"/>
            </a:p>
          </p:txBody>
        </p:sp>
        <p:sp>
          <p:nvSpPr>
            <p:cNvPr id="49" name="Freeform 19">
              <a:extLst>
                <a:ext uri="{FF2B5EF4-FFF2-40B4-BE49-F238E27FC236}">
                  <a16:creationId xmlns:a16="http://schemas.microsoft.com/office/drawing/2014/main" id="{2B3932F7-4755-4A36-A1F9-CA46841E8E44}"/>
                </a:ext>
              </a:extLst>
            </p:cNvPr>
            <p:cNvSpPr>
              <a:spLocks/>
            </p:cNvSpPr>
            <p:nvPr/>
          </p:nvSpPr>
          <p:spPr bwMode="auto">
            <a:xfrm>
              <a:off x="3433" y="2243"/>
              <a:ext cx="177" cy="250"/>
            </a:xfrm>
            <a:custGeom>
              <a:avLst/>
              <a:gdLst>
                <a:gd name="T0" fmla="*/ 231 w 354"/>
                <a:gd name="T1" fmla="*/ 4 h 500"/>
                <a:gd name="T2" fmla="*/ 316 w 354"/>
                <a:gd name="T3" fmla="*/ 33 h 500"/>
                <a:gd name="T4" fmla="*/ 277 w 354"/>
                <a:gd name="T5" fmla="*/ 125 h 500"/>
                <a:gd name="T6" fmla="*/ 202 w 354"/>
                <a:gd name="T7" fmla="*/ 108 h 500"/>
                <a:gd name="T8" fmla="*/ 167 w 354"/>
                <a:gd name="T9" fmla="*/ 112 h 500"/>
                <a:gd name="T10" fmla="*/ 141 w 354"/>
                <a:gd name="T11" fmla="*/ 125 h 500"/>
                <a:gd name="T12" fmla="*/ 127 w 354"/>
                <a:gd name="T13" fmla="*/ 150 h 500"/>
                <a:gd name="T14" fmla="*/ 141 w 354"/>
                <a:gd name="T15" fmla="*/ 171 h 500"/>
                <a:gd name="T16" fmla="*/ 173 w 354"/>
                <a:gd name="T17" fmla="*/ 183 h 500"/>
                <a:gd name="T18" fmla="*/ 217 w 354"/>
                <a:gd name="T19" fmla="*/ 195 h 500"/>
                <a:gd name="T20" fmla="*/ 266 w 354"/>
                <a:gd name="T21" fmla="*/ 212 h 500"/>
                <a:gd name="T22" fmla="*/ 310 w 354"/>
                <a:gd name="T23" fmla="*/ 241 h 500"/>
                <a:gd name="T24" fmla="*/ 341 w 354"/>
                <a:gd name="T25" fmla="*/ 285 h 500"/>
                <a:gd name="T26" fmla="*/ 354 w 354"/>
                <a:gd name="T27" fmla="*/ 356 h 500"/>
                <a:gd name="T28" fmla="*/ 335 w 354"/>
                <a:gd name="T29" fmla="*/ 423 h 500"/>
                <a:gd name="T30" fmla="*/ 287 w 354"/>
                <a:gd name="T31" fmla="*/ 471 h 500"/>
                <a:gd name="T32" fmla="*/ 217 w 354"/>
                <a:gd name="T33" fmla="*/ 498 h 500"/>
                <a:gd name="T34" fmla="*/ 127 w 354"/>
                <a:gd name="T35" fmla="*/ 498 h 500"/>
                <a:gd name="T36" fmla="*/ 42 w 354"/>
                <a:gd name="T37" fmla="*/ 473 h 500"/>
                <a:gd name="T38" fmla="*/ 6 w 354"/>
                <a:gd name="T39" fmla="*/ 335 h 500"/>
                <a:gd name="T40" fmla="*/ 79 w 354"/>
                <a:gd name="T41" fmla="*/ 377 h 500"/>
                <a:gd name="T42" fmla="*/ 158 w 354"/>
                <a:gd name="T43" fmla="*/ 391 h 500"/>
                <a:gd name="T44" fmla="*/ 198 w 354"/>
                <a:gd name="T45" fmla="*/ 385 h 500"/>
                <a:gd name="T46" fmla="*/ 223 w 354"/>
                <a:gd name="T47" fmla="*/ 366 h 500"/>
                <a:gd name="T48" fmla="*/ 223 w 354"/>
                <a:gd name="T49" fmla="*/ 337 h 500"/>
                <a:gd name="T50" fmla="*/ 200 w 354"/>
                <a:gd name="T51" fmla="*/ 320 h 500"/>
                <a:gd name="T52" fmla="*/ 162 w 354"/>
                <a:gd name="T53" fmla="*/ 308 h 500"/>
                <a:gd name="T54" fmla="*/ 114 w 354"/>
                <a:gd name="T55" fmla="*/ 295 h 500"/>
                <a:gd name="T56" fmla="*/ 67 w 354"/>
                <a:gd name="T57" fmla="*/ 275 h 500"/>
                <a:gd name="T58" fmla="*/ 27 w 354"/>
                <a:gd name="T59" fmla="*/ 241 h 500"/>
                <a:gd name="T60" fmla="*/ 4 w 354"/>
                <a:gd name="T61" fmla="*/ 189 h 500"/>
                <a:gd name="T62" fmla="*/ 4 w 354"/>
                <a:gd name="T63" fmla="*/ 116 h 500"/>
                <a:gd name="T64" fmla="*/ 33 w 354"/>
                <a:gd name="T65" fmla="*/ 56 h 500"/>
                <a:gd name="T66" fmla="*/ 83 w 354"/>
                <a:gd name="T67" fmla="*/ 20 h 500"/>
                <a:gd name="T68" fmla="*/ 148 w 354"/>
                <a:gd name="T69" fmla="*/ 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500">
                  <a:moveTo>
                    <a:pt x="183" y="0"/>
                  </a:moveTo>
                  <a:lnTo>
                    <a:pt x="231" y="4"/>
                  </a:lnTo>
                  <a:lnTo>
                    <a:pt x="275" y="16"/>
                  </a:lnTo>
                  <a:lnTo>
                    <a:pt x="316" y="33"/>
                  </a:lnTo>
                  <a:lnTo>
                    <a:pt x="316" y="145"/>
                  </a:lnTo>
                  <a:lnTo>
                    <a:pt x="277" y="125"/>
                  </a:lnTo>
                  <a:lnTo>
                    <a:pt x="239" y="112"/>
                  </a:lnTo>
                  <a:lnTo>
                    <a:pt x="202" y="108"/>
                  </a:lnTo>
                  <a:lnTo>
                    <a:pt x="185" y="110"/>
                  </a:lnTo>
                  <a:lnTo>
                    <a:pt x="167" y="112"/>
                  </a:lnTo>
                  <a:lnTo>
                    <a:pt x="152" y="118"/>
                  </a:lnTo>
                  <a:lnTo>
                    <a:pt x="141" y="125"/>
                  </a:lnTo>
                  <a:lnTo>
                    <a:pt x="131" y="135"/>
                  </a:lnTo>
                  <a:lnTo>
                    <a:pt x="127" y="150"/>
                  </a:lnTo>
                  <a:lnTo>
                    <a:pt x="131" y="162"/>
                  </a:lnTo>
                  <a:lnTo>
                    <a:pt x="141" y="171"/>
                  </a:lnTo>
                  <a:lnTo>
                    <a:pt x="154" y="177"/>
                  </a:lnTo>
                  <a:lnTo>
                    <a:pt x="173" y="183"/>
                  </a:lnTo>
                  <a:lnTo>
                    <a:pt x="194" y="189"/>
                  </a:lnTo>
                  <a:lnTo>
                    <a:pt x="217" y="195"/>
                  </a:lnTo>
                  <a:lnTo>
                    <a:pt x="241" y="202"/>
                  </a:lnTo>
                  <a:lnTo>
                    <a:pt x="266" y="212"/>
                  </a:lnTo>
                  <a:lnTo>
                    <a:pt x="289" y="223"/>
                  </a:lnTo>
                  <a:lnTo>
                    <a:pt x="310" y="241"/>
                  </a:lnTo>
                  <a:lnTo>
                    <a:pt x="327" y="260"/>
                  </a:lnTo>
                  <a:lnTo>
                    <a:pt x="341" y="285"/>
                  </a:lnTo>
                  <a:lnTo>
                    <a:pt x="350" y="318"/>
                  </a:lnTo>
                  <a:lnTo>
                    <a:pt x="354" y="356"/>
                  </a:lnTo>
                  <a:lnTo>
                    <a:pt x="348" y="391"/>
                  </a:lnTo>
                  <a:lnTo>
                    <a:pt x="335" y="423"/>
                  </a:lnTo>
                  <a:lnTo>
                    <a:pt x="314" y="450"/>
                  </a:lnTo>
                  <a:lnTo>
                    <a:pt x="287" y="471"/>
                  </a:lnTo>
                  <a:lnTo>
                    <a:pt x="254" y="489"/>
                  </a:lnTo>
                  <a:lnTo>
                    <a:pt x="217" y="498"/>
                  </a:lnTo>
                  <a:lnTo>
                    <a:pt x="177" y="500"/>
                  </a:lnTo>
                  <a:lnTo>
                    <a:pt x="127" y="498"/>
                  </a:lnTo>
                  <a:lnTo>
                    <a:pt x="83" y="489"/>
                  </a:lnTo>
                  <a:lnTo>
                    <a:pt x="42" y="473"/>
                  </a:lnTo>
                  <a:lnTo>
                    <a:pt x="6" y="454"/>
                  </a:lnTo>
                  <a:lnTo>
                    <a:pt x="6" y="335"/>
                  </a:lnTo>
                  <a:lnTo>
                    <a:pt x="42" y="360"/>
                  </a:lnTo>
                  <a:lnTo>
                    <a:pt x="79" y="377"/>
                  </a:lnTo>
                  <a:lnTo>
                    <a:pt x="117" y="389"/>
                  </a:lnTo>
                  <a:lnTo>
                    <a:pt x="158" y="391"/>
                  </a:lnTo>
                  <a:lnTo>
                    <a:pt x="179" y="391"/>
                  </a:lnTo>
                  <a:lnTo>
                    <a:pt x="198" y="385"/>
                  </a:lnTo>
                  <a:lnTo>
                    <a:pt x="214" y="377"/>
                  </a:lnTo>
                  <a:lnTo>
                    <a:pt x="223" y="366"/>
                  </a:lnTo>
                  <a:lnTo>
                    <a:pt x="227" y="350"/>
                  </a:lnTo>
                  <a:lnTo>
                    <a:pt x="223" y="337"/>
                  </a:lnTo>
                  <a:lnTo>
                    <a:pt x="214" y="327"/>
                  </a:lnTo>
                  <a:lnTo>
                    <a:pt x="200" y="320"/>
                  </a:lnTo>
                  <a:lnTo>
                    <a:pt x="183" y="314"/>
                  </a:lnTo>
                  <a:lnTo>
                    <a:pt x="162" y="308"/>
                  </a:lnTo>
                  <a:lnTo>
                    <a:pt x="139" y="302"/>
                  </a:lnTo>
                  <a:lnTo>
                    <a:pt x="114" y="295"/>
                  </a:lnTo>
                  <a:lnTo>
                    <a:pt x="91" y="285"/>
                  </a:lnTo>
                  <a:lnTo>
                    <a:pt x="67" y="275"/>
                  </a:lnTo>
                  <a:lnTo>
                    <a:pt x="46" y="260"/>
                  </a:lnTo>
                  <a:lnTo>
                    <a:pt x="27" y="241"/>
                  </a:lnTo>
                  <a:lnTo>
                    <a:pt x="14" y="218"/>
                  </a:lnTo>
                  <a:lnTo>
                    <a:pt x="4" y="189"/>
                  </a:lnTo>
                  <a:lnTo>
                    <a:pt x="0" y="152"/>
                  </a:lnTo>
                  <a:lnTo>
                    <a:pt x="4" y="116"/>
                  </a:lnTo>
                  <a:lnTo>
                    <a:pt x="15" y="83"/>
                  </a:lnTo>
                  <a:lnTo>
                    <a:pt x="33" y="56"/>
                  </a:lnTo>
                  <a:lnTo>
                    <a:pt x="56" y="35"/>
                  </a:lnTo>
                  <a:lnTo>
                    <a:pt x="83" y="20"/>
                  </a:lnTo>
                  <a:lnTo>
                    <a:pt x="114" y="8"/>
                  </a:lnTo>
                  <a:lnTo>
                    <a:pt x="148" y="2"/>
                  </a:lnTo>
                  <a:lnTo>
                    <a:pt x="183" y="0"/>
                  </a:lnTo>
                  <a:close/>
                </a:path>
              </a:pathLst>
            </a:custGeom>
            <a:grpFill/>
            <a:ln w="0">
              <a:noFill/>
              <a:prstDash val="solid"/>
              <a:round/>
              <a:headEnd/>
              <a:tailEnd/>
            </a:ln>
          </p:spPr>
          <p:txBody>
            <a:bodyPr/>
            <a:lstStyle/>
            <a:p>
              <a:pPr>
                <a:defRPr/>
              </a:pPr>
              <a:endParaRPr lang="en-GB"/>
            </a:p>
          </p:txBody>
        </p:sp>
        <p:sp>
          <p:nvSpPr>
            <p:cNvPr id="50" name="Freeform 20">
              <a:extLst>
                <a:ext uri="{FF2B5EF4-FFF2-40B4-BE49-F238E27FC236}">
                  <a16:creationId xmlns:a16="http://schemas.microsoft.com/office/drawing/2014/main" id="{FC8ED593-24E9-4247-8805-B21895EE7505}"/>
                </a:ext>
              </a:extLst>
            </p:cNvPr>
            <p:cNvSpPr>
              <a:spLocks noEditPoints="1"/>
            </p:cNvSpPr>
            <p:nvPr/>
          </p:nvSpPr>
          <p:spPr bwMode="auto">
            <a:xfrm>
              <a:off x="3630" y="2242"/>
              <a:ext cx="231" cy="251"/>
            </a:xfrm>
            <a:custGeom>
              <a:avLst/>
              <a:gdLst>
                <a:gd name="T0" fmla="*/ 210 w 462"/>
                <a:gd name="T1" fmla="*/ 110 h 502"/>
                <a:gd name="T2" fmla="*/ 174 w 462"/>
                <a:gd name="T3" fmla="*/ 123 h 502"/>
                <a:gd name="T4" fmla="*/ 145 w 462"/>
                <a:gd name="T5" fmla="*/ 154 h 502"/>
                <a:gd name="T6" fmla="*/ 129 w 462"/>
                <a:gd name="T7" fmla="*/ 212 h 502"/>
                <a:gd name="T8" fmla="*/ 129 w 462"/>
                <a:gd name="T9" fmla="*/ 291 h 502"/>
                <a:gd name="T10" fmla="*/ 145 w 462"/>
                <a:gd name="T11" fmla="*/ 348 h 502"/>
                <a:gd name="T12" fmla="*/ 174 w 462"/>
                <a:gd name="T13" fmla="*/ 379 h 502"/>
                <a:gd name="T14" fmla="*/ 210 w 462"/>
                <a:gd name="T15" fmla="*/ 393 h 502"/>
                <a:gd name="T16" fmla="*/ 251 w 462"/>
                <a:gd name="T17" fmla="*/ 393 h 502"/>
                <a:gd name="T18" fmla="*/ 287 w 462"/>
                <a:gd name="T19" fmla="*/ 379 h 502"/>
                <a:gd name="T20" fmla="*/ 316 w 462"/>
                <a:gd name="T21" fmla="*/ 348 h 502"/>
                <a:gd name="T22" fmla="*/ 333 w 462"/>
                <a:gd name="T23" fmla="*/ 291 h 502"/>
                <a:gd name="T24" fmla="*/ 333 w 462"/>
                <a:gd name="T25" fmla="*/ 212 h 502"/>
                <a:gd name="T26" fmla="*/ 316 w 462"/>
                <a:gd name="T27" fmla="*/ 154 h 502"/>
                <a:gd name="T28" fmla="*/ 287 w 462"/>
                <a:gd name="T29" fmla="*/ 123 h 502"/>
                <a:gd name="T30" fmla="*/ 251 w 462"/>
                <a:gd name="T31" fmla="*/ 110 h 502"/>
                <a:gd name="T32" fmla="*/ 231 w 462"/>
                <a:gd name="T33" fmla="*/ 0 h 502"/>
                <a:gd name="T34" fmla="*/ 289 w 462"/>
                <a:gd name="T35" fmla="*/ 6 h 502"/>
                <a:gd name="T36" fmla="*/ 347 w 462"/>
                <a:gd name="T37" fmla="*/ 24 h 502"/>
                <a:gd name="T38" fmla="*/ 397 w 462"/>
                <a:gd name="T39" fmla="*/ 60 h 502"/>
                <a:gd name="T40" fmla="*/ 437 w 462"/>
                <a:gd name="T41" fmla="*/ 116 h 502"/>
                <a:gd name="T42" fmla="*/ 458 w 462"/>
                <a:gd name="T43" fmla="*/ 198 h 502"/>
                <a:gd name="T44" fmla="*/ 458 w 462"/>
                <a:gd name="T45" fmla="*/ 304 h 502"/>
                <a:gd name="T46" fmla="*/ 437 w 462"/>
                <a:gd name="T47" fmla="*/ 387 h 502"/>
                <a:gd name="T48" fmla="*/ 397 w 462"/>
                <a:gd name="T49" fmla="*/ 443 h 502"/>
                <a:gd name="T50" fmla="*/ 347 w 462"/>
                <a:gd name="T51" fmla="*/ 479 h 502"/>
                <a:gd name="T52" fmla="*/ 289 w 462"/>
                <a:gd name="T53" fmla="*/ 496 h 502"/>
                <a:gd name="T54" fmla="*/ 231 w 462"/>
                <a:gd name="T55" fmla="*/ 502 h 502"/>
                <a:gd name="T56" fmla="*/ 172 w 462"/>
                <a:gd name="T57" fmla="*/ 496 h 502"/>
                <a:gd name="T58" fmla="*/ 116 w 462"/>
                <a:gd name="T59" fmla="*/ 479 h 502"/>
                <a:gd name="T60" fmla="*/ 64 w 462"/>
                <a:gd name="T61" fmla="*/ 443 h 502"/>
                <a:gd name="T62" fmla="*/ 25 w 462"/>
                <a:gd name="T63" fmla="*/ 387 h 502"/>
                <a:gd name="T64" fmla="*/ 2 w 462"/>
                <a:gd name="T65" fmla="*/ 304 h 502"/>
                <a:gd name="T66" fmla="*/ 2 w 462"/>
                <a:gd name="T67" fmla="*/ 198 h 502"/>
                <a:gd name="T68" fmla="*/ 25 w 462"/>
                <a:gd name="T69" fmla="*/ 116 h 502"/>
                <a:gd name="T70" fmla="*/ 64 w 462"/>
                <a:gd name="T71" fmla="*/ 60 h 502"/>
                <a:gd name="T72" fmla="*/ 116 w 462"/>
                <a:gd name="T73" fmla="*/ 24 h 502"/>
                <a:gd name="T74" fmla="*/ 172 w 462"/>
                <a:gd name="T75" fmla="*/ 6 h 502"/>
                <a:gd name="T76" fmla="*/ 231 w 462"/>
                <a:gd name="T7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2" h="502">
                  <a:moveTo>
                    <a:pt x="231" y="110"/>
                  </a:moveTo>
                  <a:lnTo>
                    <a:pt x="210" y="110"/>
                  </a:lnTo>
                  <a:lnTo>
                    <a:pt x="193" y="116"/>
                  </a:lnTo>
                  <a:lnTo>
                    <a:pt x="174" y="123"/>
                  </a:lnTo>
                  <a:lnTo>
                    <a:pt x="158" y="137"/>
                  </a:lnTo>
                  <a:lnTo>
                    <a:pt x="145" y="154"/>
                  </a:lnTo>
                  <a:lnTo>
                    <a:pt x="135" y="179"/>
                  </a:lnTo>
                  <a:lnTo>
                    <a:pt x="129" y="212"/>
                  </a:lnTo>
                  <a:lnTo>
                    <a:pt x="127" y="252"/>
                  </a:lnTo>
                  <a:lnTo>
                    <a:pt x="129" y="291"/>
                  </a:lnTo>
                  <a:lnTo>
                    <a:pt x="135" y="323"/>
                  </a:lnTo>
                  <a:lnTo>
                    <a:pt x="145" y="348"/>
                  </a:lnTo>
                  <a:lnTo>
                    <a:pt x="158" y="366"/>
                  </a:lnTo>
                  <a:lnTo>
                    <a:pt x="174" y="379"/>
                  </a:lnTo>
                  <a:lnTo>
                    <a:pt x="193" y="387"/>
                  </a:lnTo>
                  <a:lnTo>
                    <a:pt x="210" y="393"/>
                  </a:lnTo>
                  <a:lnTo>
                    <a:pt x="231" y="393"/>
                  </a:lnTo>
                  <a:lnTo>
                    <a:pt x="251" y="393"/>
                  </a:lnTo>
                  <a:lnTo>
                    <a:pt x="270" y="387"/>
                  </a:lnTo>
                  <a:lnTo>
                    <a:pt x="287" y="379"/>
                  </a:lnTo>
                  <a:lnTo>
                    <a:pt x="302" y="366"/>
                  </a:lnTo>
                  <a:lnTo>
                    <a:pt x="316" y="348"/>
                  </a:lnTo>
                  <a:lnTo>
                    <a:pt x="326" y="323"/>
                  </a:lnTo>
                  <a:lnTo>
                    <a:pt x="333" y="291"/>
                  </a:lnTo>
                  <a:lnTo>
                    <a:pt x="335" y="252"/>
                  </a:lnTo>
                  <a:lnTo>
                    <a:pt x="333" y="212"/>
                  </a:lnTo>
                  <a:lnTo>
                    <a:pt x="326" y="179"/>
                  </a:lnTo>
                  <a:lnTo>
                    <a:pt x="316" y="154"/>
                  </a:lnTo>
                  <a:lnTo>
                    <a:pt x="302" y="137"/>
                  </a:lnTo>
                  <a:lnTo>
                    <a:pt x="287" y="123"/>
                  </a:lnTo>
                  <a:lnTo>
                    <a:pt x="270" y="116"/>
                  </a:lnTo>
                  <a:lnTo>
                    <a:pt x="251" y="110"/>
                  </a:lnTo>
                  <a:lnTo>
                    <a:pt x="231" y="110"/>
                  </a:lnTo>
                  <a:close/>
                  <a:moveTo>
                    <a:pt x="231" y="0"/>
                  </a:moveTo>
                  <a:lnTo>
                    <a:pt x="260" y="2"/>
                  </a:lnTo>
                  <a:lnTo>
                    <a:pt x="289" y="6"/>
                  </a:lnTo>
                  <a:lnTo>
                    <a:pt x="318" y="14"/>
                  </a:lnTo>
                  <a:lnTo>
                    <a:pt x="347" y="24"/>
                  </a:lnTo>
                  <a:lnTo>
                    <a:pt x="374" y="39"/>
                  </a:lnTo>
                  <a:lnTo>
                    <a:pt x="397" y="60"/>
                  </a:lnTo>
                  <a:lnTo>
                    <a:pt x="418" y="85"/>
                  </a:lnTo>
                  <a:lnTo>
                    <a:pt x="437" y="116"/>
                  </a:lnTo>
                  <a:lnTo>
                    <a:pt x="451" y="154"/>
                  </a:lnTo>
                  <a:lnTo>
                    <a:pt x="458" y="198"/>
                  </a:lnTo>
                  <a:lnTo>
                    <a:pt x="462" y="252"/>
                  </a:lnTo>
                  <a:lnTo>
                    <a:pt x="458" y="304"/>
                  </a:lnTo>
                  <a:lnTo>
                    <a:pt x="451" y="348"/>
                  </a:lnTo>
                  <a:lnTo>
                    <a:pt x="437" y="387"/>
                  </a:lnTo>
                  <a:lnTo>
                    <a:pt x="418" y="418"/>
                  </a:lnTo>
                  <a:lnTo>
                    <a:pt x="397" y="443"/>
                  </a:lnTo>
                  <a:lnTo>
                    <a:pt x="374" y="464"/>
                  </a:lnTo>
                  <a:lnTo>
                    <a:pt x="347" y="479"/>
                  </a:lnTo>
                  <a:lnTo>
                    <a:pt x="318" y="489"/>
                  </a:lnTo>
                  <a:lnTo>
                    <a:pt x="289" y="496"/>
                  </a:lnTo>
                  <a:lnTo>
                    <a:pt x="260" y="500"/>
                  </a:lnTo>
                  <a:lnTo>
                    <a:pt x="231" y="502"/>
                  </a:lnTo>
                  <a:lnTo>
                    <a:pt x="202" y="500"/>
                  </a:lnTo>
                  <a:lnTo>
                    <a:pt x="172" y="496"/>
                  </a:lnTo>
                  <a:lnTo>
                    <a:pt x="143" y="489"/>
                  </a:lnTo>
                  <a:lnTo>
                    <a:pt x="116" y="479"/>
                  </a:lnTo>
                  <a:lnTo>
                    <a:pt x="89" y="464"/>
                  </a:lnTo>
                  <a:lnTo>
                    <a:pt x="64" y="443"/>
                  </a:lnTo>
                  <a:lnTo>
                    <a:pt x="43" y="418"/>
                  </a:lnTo>
                  <a:lnTo>
                    <a:pt x="25" y="387"/>
                  </a:lnTo>
                  <a:lnTo>
                    <a:pt x="12" y="348"/>
                  </a:lnTo>
                  <a:lnTo>
                    <a:pt x="2" y="304"/>
                  </a:lnTo>
                  <a:lnTo>
                    <a:pt x="0" y="252"/>
                  </a:lnTo>
                  <a:lnTo>
                    <a:pt x="2" y="198"/>
                  </a:lnTo>
                  <a:lnTo>
                    <a:pt x="12" y="154"/>
                  </a:lnTo>
                  <a:lnTo>
                    <a:pt x="25" y="116"/>
                  </a:lnTo>
                  <a:lnTo>
                    <a:pt x="43" y="85"/>
                  </a:lnTo>
                  <a:lnTo>
                    <a:pt x="64" y="60"/>
                  </a:lnTo>
                  <a:lnTo>
                    <a:pt x="89" y="39"/>
                  </a:lnTo>
                  <a:lnTo>
                    <a:pt x="116" y="24"/>
                  </a:lnTo>
                  <a:lnTo>
                    <a:pt x="143" y="14"/>
                  </a:lnTo>
                  <a:lnTo>
                    <a:pt x="172" y="6"/>
                  </a:lnTo>
                  <a:lnTo>
                    <a:pt x="202" y="2"/>
                  </a:lnTo>
                  <a:lnTo>
                    <a:pt x="231" y="0"/>
                  </a:lnTo>
                  <a:close/>
                </a:path>
              </a:pathLst>
            </a:custGeom>
            <a:grpFill/>
            <a:ln w="0">
              <a:noFill/>
              <a:prstDash val="solid"/>
              <a:round/>
              <a:headEnd/>
              <a:tailEnd/>
            </a:ln>
          </p:spPr>
          <p:txBody>
            <a:bodyPr/>
            <a:lstStyle/>
            <a:p>
              <a:pPr>
                <a:defRPr/>
              </a:pPr>
              <a:endParaRPr lang="en-GB"/>
            </a:p>
          </p:txBody>
        </p:sp>
        <p:sp>
          <p:nvSpPr>
            <p:cNvPr id="51" name="Freeform 21">
              <a:extLst>
                <a:ext uri="{FF2B5EF4-FFF2-40B4-BE49-F238E27FC236}">
                  <a16:creationId xmlns:a16="http://schemas.microsoft.com/office/drawing/2014/main" id="{68D1290D-13F6-4A77-8293-97AE7802A5C9}"/>
                </a:ext>
              </a:extLst>
            </p:cNvPr>
            <p:cNvSpPr>
              <a:spLocks/>
            </p:cNvSpPr>
            <p:nvPr/>
          </p:nvSpPr>
          <p:spPr bwMode="auto">
            <a:xfrm>
              <a:off x="3887" y="2243"/>
              <a:ext cx="177" cy="250"/>
            </a:xfrm>
            <a:custGeom>
              <a:avLst/>
              <a:gdLst>
                <a:gd name="T0" fmla="*/ 229 w 354"/>
                <a:gd name="T1" fmla="*/ 4 h 500"/>
                <a:gd name="T2" fmla="*/ 316 w 354"/>
                <a:gd name="T3" fmla="*/ 33 h 500"/>
                <a:gd name="T4" fmla="*/ 277 w 354"/>
                <a:gd name="T5" fmla="*/ 125 h 500"/>
                <a:gd name="T6" fmla="*/ 200 w 354"/>
                <a:gd name="T7" fmla="*/ 108 h 500"/>
                <a:gd name="T8" fmla="*/ 167 w 354"/>
                <a:gd name="T9" fmla="*/ 112 h 500"/>
                <a:gd name="T10" fmla="*/ 139 w 354"/>
                <a:gd name="T11" fmla="*/ 125 h 500"/>
                <a:gd name="T12" fmla="*/ 127 w 354"/>
                <a:gd name="T13" fmla="*/ 150 h 500"/>
                <a:gd name="T14" fmla="*/ 140 w 354"/>
                <a:gd name="T15" fmla="*/ 171 h 500"/>
                <a:gd name="T16" fmla="*/ 171 w 354"/>
                <a:gd name="T17" fmla="*/ 183 h 500"/>
                <a:gd name="T18" fmla="*/ 215 w 354"/>
                <a:gd name="T19" fmla="*/ 195 h 500"/>
                <a:gd name="T20" fmla="*/ 264 w 354"/>
                <a:gd name="T21" fmla="*/ 212 h 500"/>
                <a:gd name="T22" fmla="*/ 308 w 354"/>
                <a:gd name="T23" fmla="*/ 241 h 500"/>
                <a:gd name="T24" fmla="*/ 341 w 354"/>
                <a:gd name="T25" fmla="*/ 285 h 500"/>
                <a:gd name="T26" fmla="*/ 354 w 354"/>
                <a:gd name="T27" fmla="*/ 356 h 500"/>
                <a:gd name="T28" fmla="*/ 335 w 354"/>
                <a:gd name="T29" fmla="*/ 423 h 500"/>
                <a:gd name="T30" fmla="*/ 287 w 354"/>
                <a:gd name="T31" fmla="*/ 471 h 500"/>
                <a:gd name="T32" fmla="*/ 217 w 354"/>
                <a:gd name="T33" fmla="*/ 498 h 500"/>
                <a:gd name="T34" fmla="*/ 127 w 354"/>
                <a:gd name="T35" fmla="*/ 498 h 500"/>
                <a:gd name="T36" fmla="*/ 42 w 354"/>
                <a:gd name="T37" fmla="*/ 473 h 500"/>
                <a:gd name="T38" fmla="*/ 6 w 354"/>
                <a:gd name="T39" fmla="*/ 335 h 500"/>
                <a:gd name="T40" fmla="*/ 79 w 354"/>
                <a:gd name="T41" fmla="*/ 377 h 500"/>
                <a:gd name="T42" fmla="*/ 158 w 354"/>
                <a:gd name="T43" fmla="*/ 391 h 500"/>
                <a:gd name="T44" fmla="*/ 196 w 354"/>
                <a:gd name="T45" fmla="*/ 385 h 500"/>
                <a:gd name="T46" fmla="*/ 223 w 354"/>
                <a:gd name="T47" fmla="*/ 366 h 500"/>
                <a:gd name="T48" fmla="*/ 223 w 354"/>
                <a:gd name="T49" fmla="*/ 337 h 500"/>
                <a:gd name="T50" fmla="*/ 200 w 354"/>
                <a:gd name="T51" fmla="*/ 320 h 500"/>
                <a:gd name="T52" fmla="*/ 162 w 354"/>
                <a:gd name="T53" fmla="*/ 308 h 500"/>
                <a:gd name="T54" fmla="*/ 114 w 354"/>
                <a:gd name="T55" fmla="*/ 295 h 500"/>
                <a:gd name="T56" fmla="*/ 65 w 354"/>
                <a:gd name="T57" fmla="*/ 275 h 500"/>
                <a:gd name="T58" fmla="*/ 27 w 354"/>
                <a:gd name="T59" fmla="*/ 241 h 500"/>
                <a:gd name="T60" fmla="*/ 4 w 354"/>
                <a:gd name="T61" fmla="*/ 189 h 500"/>
                <a:gd name="T62" fmla="*/ 4 w 354"/>
                <a:gd name="T63" fmla="*/ 116 h 500"/>
                <a:gd name="T64" fmla="*/ 33 w 354"/>
                <a:gd name="T65" fmla="*/ 56 h 500"/>
                <a:gd name="T66" fmla="*/ 83 w 354"/>
                <a:gd name="T67" fmla="*/ 20 h 500"/>
                <a:gd name="T68" fmla="*/ 148 w 354"/>
                <a:gd name="T69" fmla="*/ 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500">
                  <a:moveTo>
                    <a:pt x="183" y="0"/>
                  </a:moveTo>
                  <a:lnTo>
                    <a:pt x="229" y="4"/>
                  </a:lnTo>
                  <a:lnTo>
                    <a:pt x="275" y="16"/>
                  </a:lnTo>
                  <a:lnTo>
                    <a:pt x="316" y="33"/>
                  </a:lnTo>
                  <a:lnTo>
                    <a:pt x="316" y="145"/>
                  </a:lnTo>
                  <a:lnTo>
                    <a:pt x="277" y="125"/>
                  </a:lnTo>
                  <a:lnTo>
                    <a:pt x="239" y="112"/>
                  </a:lnTo>
                  <a:lnTo>
                    <a:pt x="200" y="108"/>
                  </a:lnTo>
                  <a:lnTo>
                    <a:pt x="185" y="110"/>
                  </a:lnTo>
                  <a:lnTo>
                    <a:pt x="167" y="112"/>
                  </a:lnTo>
                  <a:lnTo>
                    <a:pt x="152" y="118"/>
                  </a:lnTo>
                  <a:lnTo>
                    <a:pt x="139" y="125"/>
                  </a:lnTo>
                  <a:lnTo>
                    <a:pt x="131" y="135"/>
                  </a:lnTo>
                  <a:lnTo>
                    <a:pt x="127" y="150"/>
                  </a:lnTo>
                  <a:lnTo>
                    <a:pt x="131" y="162"/>
                  </a:lnTo>
                  <a:lnTo>
                    <a:pt x="140" y="171"/>
                  </a:lnTo>
                  <a:lnTo>
                    <a:pt x="154" y="177"/>
                  </a:lnTo>
                  <a:lnTo>
                    <a:pt x="171" y="183"/>
                  </a:lnTo>
                  <a:lnTo>
                    <a:pt x="192" y="189"/>
                  </a:lnTo>
                  <a:lnTo>
                    <a:pt x="215" y="195"/>
                  </a:lnTo>
                  <a:lnTo>
                    <a:pt x="241" y="202"/>
                  </a:lnTo>
                  <a:lnTo>
                    <a:pt x="264" y="212"/>
                  </a:lnTo>
                  <a:lnTo>
                    <a:pt x="287" y="223"/>
                  </a:lnTo>
                  <a:lnTo>
                    <a:pt x="308" y="241"/>
                  </a:lnTo>
                  <a:lnTo>
                    <a:pt x="327" y="260"/>
                  </a:lnTo>
                  <a:lnTo>
                    <a:pt x="341" y="285"/>
                  </a:lnTo>
                  <a:lnTo>
                    <a:pt x="350" y="318"/>
                  </a:lnTo>
                  <a:lnTo>
                    <a:pt x="354" y="356"/>
                  </a:lnTo>
                  <a:lnTo>
                    <a:pt x="348" y="391"/>
                  </a:lnTo>
                  <a:lnTo>
                    <a:pt x="335" y="423"/>
                  </a:lnTo>
                  <a:lnTo>
                    <a:pt x="314" y="450"/>
                  </a:lnTo>
                  <a:lnTo>
                    <a:pt x="287" y="471"/>
                  </a:lnTo>
                  <a:lnTo>
                    <a:pt x="254" y="489"/>
                  </a:lnTo>
                  <a:lnTo>
                    <a:pt x="217" y="498"/>
                  </a:lnTo>
                  <a:lnTo>
                    <a:pt x="177" y="500"/>
                  </a:lnTo>
                  <a:lnTo>
                    <a:pt x="127" y="498"/>
                  </a:lnTo>
                  <a:lnTo>
                    <a:pt x="81" y="489"/>
                  </a:lnTo>
                  <a:lnTo>
                    <a:pt x="42" y="473"/>
                  </a:lnTo>
                  <a:lnTo>
                    <a:pt x="6" y="454"/>
                  </a:lnTo>
                  <a:lnTo>
                    <a:pt x="6" y="335"/>
                  </a:lnTo>
                  <a:lnTo>
                    <a:pt x="42" y="360"/>
                  </a:lnTo>
                  <a:lnTo>
                    <a:pt x="79" y="377"/>
                  </a:lnTo>
                  <a:lnTo>
                    <a:pt x="117" y="389"/>
                  </a:lnTo>
                  <a:lnTo>
                    <a:pt x="158" y="391"/>
                  </a:lnTo>
                  <a:lnTo>
                    <a:pt x="179" y="391"/>
                  </a:lnTo>
                  <a:lnTo>
                    <a:pt x="196" y="385"/>
                  </a:lnTo>
                  <a:lnTo>
                    <a:pt x="212" y="377"/>
                  </a:lnTo>
                  <a:lnTo>
                    <a:pt x="223" y="366"/>
                  </a:lnTo>
                  <a:lnTo>
                    <a:pt x="227" y="350"/>
                  </a:lnTo>
                  <a:lnTo>
                    <a:pt x="223" y="337"/>
                  </a:lnTo>
                  <a:lnTo>
                    <a:pt x="214" y="327"/>
                  </a:lnTo>
                  <a:lnTo>
                    <a:pt x="200" y="320"/>
                  </a:lnTo>
                  <a:lnTo>
                    <a:pt x="181" y="314"/>
                  </a:lnTo>
                  <a:lnTo>
                    <a:pt x="162" y="308"/>
                  </a:lnTo>
                  <a:lnTo>
                    <a:pt x="139" y="302"/>
                  </a:lnTo>
                  <a:lnTo>
                    <a:pt x="114" y="295"/>
                  </a:lnTo>
                  <a:lnTo>
                    <a:pt x="89" y="285"/>
                  </a:lnTo>
                  <a:lnTo>
                    <a:pt x="65" y="275"/>
                  </a:lnTo>
                  <a:lnTo>
                    <a:pt x="46" y="260"/>
                  </a:lnTo>
                  <a:lnTo>
                    <a:pt x="27" y="241"/>
                  </a:lnTo>
                  <a:lnTo>
                    <a:pt x="14" y="218"/>
                  </a:lnTo>
                  <a:lnTo>
                    <a:pt x="4" y="189"/>
                  </a:lnTo>
                  <a:lnTo>
                    <a:pt x="0" y="152"/>
                  </a:lnTo>
                  <a:lnTo>
                    <a:pt x="4" y="116"/>
                  </a:lnTo>
                  <a:lnTo>
                    <a:pt x="15" y="83"/>
                  </a:lnTo>
                  <a:lnTo>
                    <a:pt x="33" y="56"/>
                  </a:lnTo>
                  <a:lnTo>
                    <a:pt x="56" y="35"/>
                  </a:lnTo>
                  <a:lnTo>
                    <a:pt x="83" y="20"/>
                  </a:lnTo>
                  <a:lnTo>
                    <a:pt x="114" y="8"/>
                  </a:lnTo>
                  <a:lnTo>
                    <a:pt x="148" y="2"/>
                  </a:lnTo>
                  <a:lnTo>
                    <a:pt x="183" y="0"/>
                  </a:lnTo>
                  <a:close/>
                </a:path>
              </a:pathLst>
            </a:custGeom>
            <a:grpFill/>
            <a:ln w="0">
              <a:noFill/>
              <a:prstDash val="solid"/>
              <a:round/>
              <a:headEnd/>
              <a:tailEnd/>
            </a:ln>
          </p:spPr>
          <p:txBody>
            <a:bodyPr/>
            <a:lstStyle/>
            <a:p>
              <a:pPr>
                <a:defRPr/>
              </a:pPr>
              <a:endParaRPr lang="en-GB"/>
            </a:p>
          </p:txBody>
        </p:sp>
        <p:sp>
          <p:nvSpPr>
            <p:cNvPr id="52" name="Freeform 22">
              <a:extLst>
                <a:ext uri="{FF2B5EF4-FFF2-40B4-BE49-F238E27FC236}">
                  <a16:creationId xmlns:a16="http://schemas.microsoft.com/office/drawing/2014/main" id="{C827A519-B84A-4609-A031-86B40857A7FB}"/>
                </a:ext>
              </a:extLst>
            </p:cNvPr>
            <p:cNvSpPr>
              <a:spLocks/>
            </p:cNvSpPr>
            <p:nvPr/>
          </p:nvSpPr>
          <p:spPr bwMode="auto">
            <a:xfrm>
              <a:off x="3073" y="2025"/>
              <a:ext cx="1309" cy="906"/>
            </a:xfrm>
            <a:custGeom>
              <a:avLst/>
              <a:gdLst>
                <a:gd name="T0" fmla="*/ 2437 w 2618"/>
                <a:gd name="T1" fmla="*/ 61 h 1811"/>
                <a:gd name="T2" fmla="*/ 2533 w 2618"/>
                <a:gd name="T3" fmla="*/ 196 h 1811"/>
                <a:gd name="T4" fmla="*/ 2595 w 2618"/>
                <a:gd name="T5" fmla="*/ 346 h 1811"/>
                <a:gd name="T6" fmla="*/ 2618 w 2618"/>
                <a:gd name="T7" fmla="*/ 504 h 1811"/>
                <a:gd name="T8" fmla="*/ 2608 w 2618"/>
                <a:gd name="T9" fmla="*/ 665 h 1811"/>
                <a:gd name="T10" fmla="*/ 2560 w 2618"/>
                <a:gd name="T11" fmla="*/ 827 h 1811"/>
                <a:gd name="T12" fmla="*/ 2481 w 2618"/>
                <a:gd name="T13" fmla="*/ 971 h 1811"/>
                <a:gd name="T14" fmla="*/ 2364 w 2618"/>
                <a:gd name="T15" fmla="*/ 1103 h 1811"/>
                <a:gd name="T16" fmla="*/ 2198 w 2618"/>
                <a:gd name="T17" fmla="*/ 1238 h 1811"/>
                <a:gd name="T18" fmla="*/ 1993 w 2618"/>
                <a:gd name="T19" fmla="*/ 1369 h 1811"/>
                <a:gd name="T20" fmla="*/ 1752 w 2618"/>
                <a:gd name="T21" fmla="*/ 1490 h 1811"/>
                <a:gd name="T22" fmla="*/ 1481 w 2618"/>
                <a:gd name="T23" fmla="*/ 1600 h 1811"/>
                <a:gd name="T24" fmla="*/ 1185 w 2618"/>
                <a:gd name="T25" fmla="*/ 1690 h 1811"/>
                <a:gd name="T26" fmla="*/ 867 w 2618"/>
                <a:gd name="T27" fmla="*/ 1759 h 1811"/>
                <a:gd name="T28" fmla="*/ 534 w 2618"/>
                <a:gd name="T29" fmla="*/ 1801 h 1811"/>
                <a:gd name="T30" fmla="*/ 192 w 2618"/>
                <a:gd name="T31" fmla="*/ 1811 h 1811"/>
                <a:gd name="T32" fmla="*/ 0 w 2618"/>
                <a:gd name="T33" fmla="*/ 1794 h 1811"/>
                <a:gd name="T34" fmla="*/ 146 w 2618"/>
                <a:gd name="T35" fmla="*/ 1769 h 1811"/>
                <a:gd name="T36" fmla="*/ 309 w 2618"/>
                <a:gd name="T37" fmla="*/ 1738 h 1811"/>
                <a:gd name="T38" fmla="*/ 488 w 2618"/>
                <a:gd name="T39" fmla="*/ 1699 h 1811"/>
                <a:gd name="T40" fmla="*/ 677 w 2618"/>
                <a:gd name="T41" fmla="*/ 1653 h 1811"/>
                <a:gd name="T42" fmla="*/ 871 w 2618"/>
                <a:gd name="T43" fmla="*/ 1600 h 1811"/>
                <a:gd name="T44" fmla="*/ 1069 w 2618"/>
                <a:gd name="T45" fmla="*/ 1536 h 1811"/>
                <a:gd name="T46" fmla="*/ 1267 w 2618"/>
                <a:gd name="T47" fmla="*/ 1465 h 1811"/>
                <a:gd name="T48" fmla="*/ 1462 w 2618"/>
                <a:gd name="T49" fmla="*/ 1382 h 1811"/>
                <a:gd name="T50" fmla="*/ 1646 w 2618"/>
                <a:gd name="T51" fmla="*/ 1288 h 1811"/>
                <a:gd name="T52" fmla="*/ 1821 w 2618"/>
                <a:gd name="T53" fmla="*/ 1184 h 1811"/>
                <a:gd name="T54" fmla="*/ 1979 w 2618"/>
                <a:gd name="T55" fmla="*/ 1069 h 1811"/>
                <a:gd name="T56" fmla="*/ 2119 w 2618"/>
                <a:gd name="T57" fmla="*/ 942 h 1811"/>
                <a:gd name="T58" fmla="*/ 2235 w 2618"/>
                <a:gd name="T59" fmla="*/ 802 h 1811"/>
                <a:gd name="T60" fmla="*/ 2325 w 2618"/>
                <a:gd name="T61" fmla="*/ 648 h 1811"/>
                <a:gd name="T62" fmla="*/ 2385 w 2618"/>
                <a:gd name="T63" fmla="*/ 480 h 1811"/>
                <a:gd name="T64" fmla="*/ 2410 w 2618"/>
                <a:gd name="T65" fmla="*/ 300 h 1811"/>
                <a:gd name="T66" fmla="*/ 2398 w 2618"/>
                <a:gd name="T67" fmla="*/ 104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18" h="1811">
                  <a:moveTo>
                    <a:pt x="2377" y="0"/>
                  </a:moveTo>
                  <a:lnTo>
                    <a:pt x="2437" y="61"/>
                  </a:lnTo>
                  <a:lnTo>
                    <a:pt x="2491" y="127"/>
                  </a:lnTo>
                  <a:lnTo>
                    <a:pt x="2533" y="196"/>
                  </a:lnTo>
                  <a:lnTo>
                    <a:pt x="2568" y="269"/>
                  </a:lnTo>
                  <a:lnTo>
                    <a:pt x="2595" y="346"/>
                  </a:lnTo>
                  <a:lnTo>
                    <a:pt x="2610" y="423"/>
                  </a:lnTo>
                  <a:lnTo>
                    <a:pt x="2618" y="504"/>
                  </a:lnTo>
                  <a:lnTo>
                    <a:pt x="2618" y="584"/>
                  </a:lnTo>
                  <a:lnTo>
                    <a:pt x="2608" y="665"/>
                  </a:lnTo>
                  <a:lnTo>
                    <a:pt x="2589" y="746"/>
                  </a:lnTo>
                  <a:lnTo>
                    <a:pt x="2560" y="827"/>
                  </a:lnTo>
                  <a:lnTo>
                    <a:pt x="2523" y="905"/>
                  </a:lnTo>
                  <a:lnTo>
                    <a:pt x="2481" y="971"/>
                  </a:lnTo>
                  <a:lnTo>
                    <a:pt x="2429" y="1038"/>
                  </a:lnTo>
                  <a:lnTo>
                    <a:pt x="2364" y="1103"/>
                  </a:lnTo>
                  <a:lnTo>
                    <a:pt x="2287" y="1171"/>
                  </a:lnTo>
                  <a:lnTo>
                    <a:pt x="2198" y="1238"/>
                  </a:lnTo>
                  <a:lnTo>
                    <a:pt x="2100" y="1305"/>
                  </a:lnTo>
                  <a:lnTo>
                    <a:pt x="1993" y="1369"/>
                  </a:lnTo>
                  <a:lnTo>
                    <a:pt x="1877" y="1430"/>
                  </a:lnTo>
                  <a:lnTo>
                    <a:pt x="1752" y="1490"/>
                  </a:lnTo>
                  <a:lnTo>
                    <a:pt x="1621" y="1548"/>
                  </a:lnTo>
                  <a:lnTo>
                    <a:pt x="1481" y="1600"/>
                  </a:lnTo>
                  <a:lnTo>
                    <a:pt x="1337" y="1648"/>
                  </a:lnTo>
                  <a:lnTo>
                    <a:pt x="1185" y="1690"/>
                  </a:lnTo>
                  <a:lnTo>
                    <a:pt x="1029" y="1728"/>
                  </a:lnTo>
                  <a:lnTo>
                    <a:pt x="867" y="1759"/>
                  </a:lnTo>
                  <a:lnTo>
                    <a:pt x="704" y="1784"/>
                  </a:lnTo>
                  <a:lnTo>
                    <a:pt x="534" y="1801"/>
                  </a:lnTo>
                  <a:lnTo>
                    <a:pt x="365" y="1809"/>
                  </a:lnTo>
                  <a:lnTo>
                    <a:pt x="192" y="1811"/>
                  </a:lnTo>
                  <a:lnTo>
                    <a:pt x="19" y="1801"/>
                  </a:lnTo>
                  <a:lnTo>
                    <a:pt x="0" y="1794"/>
                  </a:lnTo>
                  <a:lnTo>
                    <a:pt x="69" y="1782"/>
                  </a:lnTo>
                  <a:lnTo>
                    <a:pt x="146" y="1769"/>
                  </a:lnTo>
                  <a:lnTo>
                    <a:pt x="225" y="1753"/>
                  </a:lnTo>
                  <a:lnTo>
                    <a:pt x="309" y="1738"/>
                  </a:lnTo>
                  <a:lnTo>
                    <a:pt x="396" y="1721"/>
                  </a:lnTo>
                  <a:lnTo>
                    <a:pt x="488" y="1699"/>
                  </a:lnTo>
                  <a:lnTo>
                    <a:pt x="581" y="1678"/>
                  </a:lnTo>
                  <a:lnTo>
                    <a:pt x="677" y="1653"/>
                  </a:lnTo>
                  <a:lnTo>
                    <a:pt x="773" y="1628"/>
                  </a:lnTo>
                  <a:lnTo>
                    <a:pt x="871" y="1600"/>
                  </a:lnTo>
                  <a:lnTo>
                    <a:pt x="971" y="1569"/>
                  </a:lnTo>
                  <a:lnTo>
                    <a:pt x="1069" y="1536"/>
                  </a:lnTo>
                  <a:lnTo>
                    <a:pt x="1169" y="1501"/>
                  </a:lnTo>
                  <a:lnTo>
                    <a:pt x="1267" y="1465"/>
                  </a:lnTo>
                  <a:lnTo>
                    <a:pt x="1365" y="1425"/>
                  </a:lnTo>
                  <a:lnTo>
                    <a:pt x="1462" y="1382"/>
                  </a:lnTo>
                  <a:lnTo>
                    <a:pt x="1556" y="1336"/>
                  </a:lnTo>
                  <a:lnTo>
                    <a:pt x="1646" y="1288"/>
                  </a:lnTo>
                  <a:lnTo>
                    <a:pt x="1737" y="1238"/>
                  </a:lnTo>
                  <a:lnTo>
                    <a:pt x="1821" y="1184"/>
                  </a:lnTo>
                  <a:lnTo>
                    <a:pt x="1902" y="1128"/>
                  </a:lnTo>
                  <a:lnTo>
                    <a:pt x="1979" y="1069"/>
                  </a:lnTo>
                  <a:lnTo>
                    <a:pt x="2052" y="1007"/>
                  </a:lnTo>
                  <a:lnTo>
                    <a:pt x="2119" y="942"/>
                  </a:lnTo>
                  <a:lnTo>
                    <a:pt x="2179" y="873"/>
                  </a:lnTo>
                  <a:lnTo>
                    <a:pt x="2235" y="802"/>
                  </a:lnTo>
                  <a:lnTo>
                    <a:pt x="2283" y="727"/>
                  </a:lnTo>
                  <a:lnTo>
                    <a:pt x="2325" y="648"/>
                  </a:lnTo>
                  <a:lnTo>
                    <a:pt x="2358" y="567"/>
                  </a:lnTo>
                  <a:lnTo>
                    <a:pt x="2385" y="480"/>
                  </a:lnTo>
                  <a:lnTo>
                    <a:pt x="2402" y="392"/>
                  </a:lnTo>
                  <a:lnTo>
                    <a:pt x="2410" y="300"/>
                  </a:lnTo>
                  <a:lnTo>
                    <a:pt x="2410" y="204"/>
                  </a:lnTo>
                  <a:lnTo>
                    <a:pt x="2398" y="104"/>
                  </a:lnTo>
                  <a:lnTo>
                    <a:pt x="2377" y="0"/>
                  </a:lnTo>
                  <a:close/>
                </a:path>
              </a:pathLst>
            </a:custGeom>
            <a:grpFill/>
            <a:ln w="0">
              <a:noFill/>
              <a:prstDash val="solid"/>
              <a:round/>
              <a:headEnd/>
              <a:tailEnd/>
            </a:ln>
          </p:spPr>
          <p:txBody>
            <a:bodyPr/>
            <a:lstStyle/>
            <a:p>
              <a:pPr>
                <a:defRPr/>
              </a:pPr>
              <a:endParaRPr lang="en-GB"/>
            </a:p>
          </p:txBody>
        </p:sp>
        <p:sp>
          <p:nvSpPr>
            <p:cNvPr id="53" name="Freeform 23">
              <a:extLst>
                <a:ext uri="{FF2B5EF4-FFF2-40B4-BE49-F238E27FC236}">
                  <a16:creationId xmlns:a16="http://schemas.microsoft.com/office/drawing/2014/main" id="{00FCE7EC-5A8E-4913-AD73-291C0E10D245}"/>
                </a:ext>
              </a:extLst>
            </p:cNvPr>
            <p:cNvSpPr>
              <a:spLocks/>
            </p:cNvSpPr>
            <p:nvPr/>
          </p:nvSpPr>
          <p:spPr bwMode="auto">
            <a:xfrm>
              <a:off x="1702" y="1395"/>
              <a:ext cx="2764" cy="1076"/>
            </a:xfrm>
            <a:custGeom>
              <a:avLst/>
              <a:gdLst>
                <a:gd name="T0" fmla="*/ 2852 w 5528"/>
                <a:gd name="T1" fmla="*/ 1 h 2153"/>
                <a:gd name="T2" fmla="*/ 3229 w 5528"/>
                <a:gd name="T3" fmla="*/ 25 h 2153"/>
                <a:gd name="T4" fmla="*/ 3587 w 5528"/>
                <a:gd name="T5" fmla="*/ 71 h 2153"/>
                <a:gd name="T6" fmla="*/ 3924 w 5528"/>
                <a:gd name="T7" fmla="*/ 140 h 2153"/>
                <a:gd name="T8" fmla="*/ 4233 w 5528"/>
                <a:gd name="T9" fmla="*/ 232 h 2153"/>
                <a:gd name="T10" fmla="*/ 4518 w 5528"/>
                <a:gd name="T11" fmla="*/ 344 h 2153"/>
                <a:gd name="T12" fmla="*/ 4772 w 5528"/>
                <a:gd name="T13" fmla="*/ 474 h 2153"/>
                <a:gd name="T14" fmla="*/ 4993 w 5528"/>
                <a:gd name="T15" fmla="*/ 622 h 2153"/>
                <a:gd name="T16" fmla="*/ 5180 w 5528"/>
                <a:gd name="T17" fmla="*/ 788 h 2153"/>
                <a:gd name="T18" fmla="*/ 5330 w 5528"/>
                <a:gd name="T19" fmla="*/ 969 h 2153"/>
                <a:gd name="T20" fmla="*/ 5440 w 5528"/>
                <a:gd name="T21" fmla="*/ 1165 h 2153"/>
                <a:gd name="T22" fmla="*/ 5507 w 5528"/>
                <a:gd name="T23" fmla="*/ 1372 h 2153"/>
                <a:gd name="T24" fmla="*/ 5528 w 5528"/>
                <a:gd name="T25" fmla="*/ 1593 h 2153"/>
                <a:gd name="T26" fmla="*/ 5517 w 5528"/>
                <a:gd name="T27" fmla="*/ 1755 h 2153"/>
                <a:gd name="T28" fmla="*/ 5484 w 5528"/>
                <a:gd name="T29" fmla="*/ 1905 h 2153"/>
                <a:gd name="T30" fmla="*/ 5426 w 5528"/>
                <a:gd name="T31" fmla="*/ 2038 h 2153"/>
                <a:gd name="T32" fmla="*/ 5343 w 5528"/>
                <a:gd name="T33" fmla="*/ 2153 h 2153"/>
                <a:gd name="T34" fmla="*/ 5366 w 5528"/>
                <a:gd name="T35" fmla="*/ 2113 h 2153"/>
                <a:gd name="T36" fmla="*/ 5418 w 5528"/>
                <a:gd name="T37" fmla="*/ 1911 h 2153"/>
                <a:gd name="T38" fmla="*/ 5430 w 5528"/>
                <a:gd name="T39" fmla="*/ 1724 h 2153"/>
                <a:gd name="T40" fmla="*/ 5405 w 5528"/>
                <a:gd name="T41" fmla="*/ 1551 h 2153"/>
                <a:gd name="T42" fmla="*/ 5345 w 5528"/>
                <a:gd name="T43" fmla="*/ 1393 h 2153"/>
                <a:gd name="T44" fmla="*/ 5255 w 5528"/>
                <a:gd name="T45" fmla="*/ 1247 h 2153"/>
                <a:gd name="T46" fmla="*/ 5138 w 5528"/>
                <a:gd name="T47" fmla="*/ 1117 h 2153"/>
                <a:gd name="T48" fmla="*/ 4999 w 5528"/>
                <a:gd name="T49" fmla="*/ 997 h 2153"/>
                <a:gd name="T50" fmla="*/ 4837 w 5528"/>
                <a:gd name="T51" fmla="*/ 890 h 2153"/>
                <a:gd name="T52" fmla="*/ 4661 w 5528"/>
                <a:gd name="T53" fmla="*/ 794 h 2153"/>
                <a:gd name="T54" fmla="*/ 4470 w 5528"/>
                <a:gd name="T55" fmla="*/ 709 h 2153"/>
                <a:gd name="T56" fmla="*/ 4272 w 5528"/>
                <a:gd name="T57" fmla="*/ 634 h 2153"/>
                <a:gd name="T58" fmla="*/ 4064 w 5528"/>
                <a:gd name="T59" fmla="*/ 569 h 2153"/>
                <a:gd name="T60" fmla="*/ 3855 w 5528"/>
                <a:gd name="T61" fmla="*/ 513 h 2153"/>
                <a:gd name="T62" fmla="*/ 3645 w 5528"/>
                <a:gd name="T63" fmla="*/ 467 h 2153"/>
                <a:gd name="T64" fmla="*/ 3441 w 5528"/>
                <a:gd name="T65" fmla="*/ 428 h 2153"/>
                <a:gd name="T66" fmla="*/ 3241 w 5528"/>
                <a:gd name="T67" fmla="*/ 398 h 2153"/>
                <a:gd name="T68" fmla="*/ 3054 w 5528"/>
                <a:gd name="T69" fmla="*/ 374 h 2153"/>
                <a:gd name="T70" fmla="*/ 2879 w 5528"/>
                <a:gd name="T71" fmla="*/ 357 h 2153"/>
                <a:gd name="T72" fmla="*/ 2723 w 5528"/>
                <a:gd name="T73" fmla="*/ 348 h 2153"/>
                <a:gd name="T74" fmla="*/ 2587 w 5528"/>
                <a:gd name="T75" fmla="*/ 342 h 2153"/>
                <a:gd name="T76" fmla="*/ 2331 w 5528"/>
                <a:gd name="T77" fmla="*/ 340 h 2153"/>
                <a:gd name="T78" fmla="*/ 2089 w 5528"/>
                <a:gd name="T79" fmla="*/ 338 h 2153"/>
                <a:gd name="T80" fmla="*/ 1854 w 5528"/>
                <a:gd name="T81" fmla="*/ 344 h 2153"/>
                <a:gd name="T82" fmla="*/ 1623 w 5528"/>
                <a:gd name="T83" fmla="*/ 355 h 2153"/>
                <a:gd name="T84" fmla="*/ 1388 w 5528"/>
                <a:gd name="T85" fmla="*/ 378 h 2153"/>
                <a:gd name="T86" fmla="*/ 1146 w 5528"/>
                <a:gd name="T87" fmla="*/ 413 h 2153"/>
                <a:gd name="T88" fmla="*/ 892 w 5528"/>
                <a:gd name="T89" fmla="*/ 463 h 2153"/>
                <a:gd name="T90" fmla="*/ 619 w 5528"/>
                <a:gd name="T91" fmla="*/ 532 h 2153"/>
                <a:gd name="T92" fmla="*/ 325 w 5528"/>
                <a:gd name="T93" fmla="*/ 619 h 2153"/>
                <a:gd name="T94" fmla="*/ 0 w 5528"/>
                <a:gd name="T95" fmla="*/ 728 h 2153"/>
                <a:gd name="T96" fmla="*/ 17 w 5528"/>
                <a:gd name="T97" fmla="*/ 719 h 2153"/>
                <a:gd name="T98" fmla="*/ 67 w 5528"/>
                <a:gd name="T99" fmla="*/ 686 h 2153"/>
                <a:gd name="T100" fmla="*/ 148 w 5528"/>
                <a:gd name="T101" fmla="*/ 638 h 2153"/>
                <a:gd name="T102" fmla="*/ 259 w 5528"/>
                <a:gd name="T103" fmla="*/ 576 h 2153"/>
                <a:gd name="T104" fmla="*/ 402 w 5528"/>
                <a:gd name="T105" fmla="*/ 505 h 2153"/>
                <a:gd name="T106" fmla="*/ 571 w 5528"/>
                <a:gd name="T107" fmla="*/ 428 h 2153"/>
                <a:gd name="T108" fmla="*/ 769 w 5528"/>
                <a:gd name="T109" fmla="*/ 348 h 2153"/>
                <a:gd name="T110" fmla="*/ 994 w 5528"/>
                <a:gd name="T111" fmla="*/ 269 h 2153"/>
                <a:gd name="T112" fmla="*/ 1244 w 5528"/>
                <a:gd name="T113" fmla="*/ 194 h 2153"/>
                <a:gd name="T114" fmla="*/ 1521 w 5528"/>
                <a:gd name="T115" fmla="*/ 125 h 2153"/>
                <a:gd name="T116" fmla="*/ 1819 w 5528"/>
                <a:gd name="T117" fmla="*/ 69 h 2153"/>
                <a:gd name="T118" fmla="*/ 2142 w 5528"/>
                <a:gd name="T119" fmla="*/ 26 h 2153"/>
                <a:gd name="T120" fmla="*/ 2487 w 5528"/>
                <a:gd name="T121" fmla="*/ 3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28" h="2153">
                  <a:moveTo>
                    <a:pt x="2668" y="0"/>
                  </a:moveTo>
                  <a:lnTo>
                    <a:pt x="2852" y="1"/>
                  </a:lnTo>
                  <a:lnTo>
                    <a:pt x="3043" y="9"/>
                  </a:lnTo>
                  <a:lnTo>
                    <a:pt x="3229" y="25"/>
                  </a:lnTo>
                  <a:lnTo>
                    <a:pt x="3412" y="46"/>
                  </a:lnTo>
                  <a:lnTo>
                    <a:pt x="3587" y="71"/>
                  </a:lnTo>
                  <a:lnTo>
                    <a:pt x="3758" y="103"/>
                  </a:lnTo>
                  <a:lnTo>
                    <a:pt x="3924" y="140"/>
                  </a:lnTo>
                  <a:lnTo>
                    <a:pt x="4082" y="184"/>
                  </a:lnTo>
                  <a:lnTo>
                    <a:pt x="4233" y="232"/>
                  </a:lnTo>
                  <a:lnTo>
                    <a:pt x="4380" y="286"/>
                  </a:lnTo>
                  <a:lnTo>
                    <a:pt x="4518" y="344"/>
                  </a:lnTo>
                  <a:lnTo>
                    <a:pt x="4649" y="407"/>
                  </a:lnTo>
                  <a:lnTo>
                    <a:pt x="4772" y="474"/>
                  </a:lnTo>
                  <a:lnTo>
                    <a:pt x="4886" y="546"/>
                  </a:lnTo>
                  <a:lnTo>
                    <a:pt x="4993" y="622"/>
                  </a:lnTo>
                  <a:lnTo>
                    <a:pt x="5091" y="703"/>
                  </a:lnTo>
                  <a:lnTo>
                    <a:pt x="5180" y="788"/>
                  </a:lnTo>
                  <a:lnTo>
                    <a:pt x="5259" y="876"/>
                  </a:lnTo>
                  <a:lnTo>
                    <a:pt x="5330" y="969"/>
                  </a:lnTo>
                  <a:lnTo>
                    <a:pt x="5390" y="1065"/>
                  </a:lnTo>
                  <a:lnTo>
                    <a:pt x="5440" y="1165"/>
                  </a:lnTo>
                  <a:lnTo>
                    <a:pt x="5478" y="1267"/>
                  </a:lnTo>
                  <a:lnTo>
                    <a:pt x="5507" y="1372"/>
                  </a:lnTo>
                  <a:lnTo>
                    <a:pt x="5522" y="1482"/>
                  </a:lnTo>
                  <a:lnTo>
                    <a:pt x="5528" y="1593"/>
                  </a:lnTo>
                  <a:lnTo>
                    <a:pt x="5526" y="1674"/>
                  </a:lnTo>
                  <a:lnTo>
                    <a:pt x="5517" y="1755"/>
                  </a:lnTo>
                  <a:lnTo>
                    <a:pt x="5503" y="1832"/>
                  </a:lnTo>
                  <a:lnTo>
                    <a:pt x="5484" y="1905"/>
                  </a:lnTo>
                  <a:lnTo>
                    <a:pt x="5457" y="1974"/>
                  </a:lnTo>
                  <a:lnTo>
                    <a:pt x="5426" y="2038"/>
                  </a:lnTo>
                  <a:lnTo>
                    <a:pt x="5388" y="2097"/>
                  </a:lnTo>
                  <a:lnTo>
                    <a:pt x="5343" y="2153"/>
                  </a:lnTo>
                  <a:lnTo>
                    <a:pt x="5357" y="2132"/>
                  </a:lnTo>
                  <a:lnTo>
                    <a:pt x="5366" y="2113"/>
                  </a:lnTo>
                  <a:lnTo>
                    <a:pt x="5399" y="2009"/>
                  </a:lnTo>
                  <a:lnTo>
                    <a:pt x="5418" y="1911"/>
                  </a:lnTo>
                  <a:lnTo>
                    <a:pt x="5430" y="1815"/>
                  </a:lnTo>
                  <a:lnTo>
                    <a:pt x="5430" y="1724"/>
                  </a:lnTo>
                  <a:lnTo>
                    <a:pt x="5422" y="1636"/>
                  </a:lnTo>
                  <a:lnTo>
                    <a:pt x="5405" y="1551"/>
                  </a:lnTo>
                  <a:lnTo>
                    <a:pt x="5378" y="1470"/>
                  </a:lnTo>
                  <a:lnTo>
                    <a:pt x="5345" y="1393"/>
                  </a:lnTo>
                  <a:lnTo>
                    <a:pt x="5303" y="1319"/>
                  </a:lnTo>
                  <a:lnTo>
                    <a:pt x="5255" y="1247"/>
                  </a:lnTo>
                  <a:lnTo>
                    <a:pt x="5199" y="1180"/>
                  </a:lnTo>
                  <a:lnTo>
                    <a:pt x="5138" y="1117"/>
                  </a:lnTo>
                  <a:lnTo>
                    <a:pt x="5070" y="1055"/>
                  </a:lnTo>
                  <a:lnTo>
                    <a:pt x="4999" y="997"/>
                  </a:lnTo>
                  <a:lnTo>
                    <a:pt x="4920" y="942"/>
                  </a:lnTo>
                  <a:lnTo>
                    <a:pt x="4837" y="890"/>
                  </a:lnTo>
                  <a:lnTo>
                    <a:pt x="4751" y="840"/>
                  </a:lnTo>
                  <a:lnTo>
                    <a:pt x="4661" y="794"/>
                  </a:lnTo>
                  <a:lnTo>
                    <a:pt x="4568" y="749"/>
                  </a:lnTo>
                  <a:lnTo>
                    <a:pt x="4470" y="709"/>
                  </a:lnTo>
                  <a:lnTo>
                    <a:pt x="4372" y="671"/>
                  </a:lnTo>
                  <a:lnTo>
                    <a:pt x="4272" y="634"/>
                  </a:lnTo>
                  <a:lnTo>
                    <a:pt x="4168" y="599"/>
                  </a:lnTo>
                  <a:lnTo>
                    <a:pt x="4064" y="569"/>
                  </a:lnTo>
                  <a:lnTo>
                    <a:pt x="3960" y="540"/>
                  </a:lnTo>
                  <a:lnTo>
                    <a:pt x="3855" y="513"/>
                  </a:lnTo>
                  <a:lnTo>
                    <a:pt x="3751" y="488"/>
                  </a:lnTo>
                  <a:lnTo>
                    <a:pt x="3645" y="467"/>
                  </a:lnTo>
                  <a:lnTo>
                    <a:pt x="3543" y="446"/>
                  </a:lnTo>
                  <a:lnTo>
                    <a:pt x="3441" y="428"/>
                  </a:lnTo>
                  <a:lnTo>
                    <a:pt x="3339" y="411"/>
                  </a:lnTo>
                  <a:lnTo>
                    <a:pt x="3241" y="398"/>
                  </a:lnTo>
                  <a:lnTo>
                    <a:pt x="3147" y="384"/>
                  </a:lnTo>
                  <a:lnTo>
                    <a:pt x="3054" y="374"/>
                  </a:lnTo>
                  <a:lnTo>
                    <a:pt x="2964" y="365"/>
                  </a:lnTo>
                  <a:lnTo>
                    <a:pt x="2879" y="357"/>
                  </a:lnTo>
                  <a:lnTo>
                    <a:pt x="2798" y="351"/>
                  </a:lnTo>
                  <a:lnTo>
                    <a:pt x="2723" y="348"/>
                  </a:lnTo>
                  <a:lnTo>
                    <a:pt x="2652" y="344"/>
                  </a:lnTo>
                  <a:lnTo>
                    <a:pt x="2587" y="342"/>
                  </a:lnTo>
                  <a:lnTo>
                    <a:pt x="2458" y="340"/>
                  </a:lnTo>
                  <a:lnTo>
                    <a:pt x="2331" y="340"/>
                  </a:lnTo>
                  <a:lnTo>
                    <a:pt x="2208" y="338"/>
                  </a:lnTo>
                  <a:lnTo>
                    <a:pt x="2089" y="338"/>
                  </a:lnTo>
                  <a:lnTo>
                    <a:pt x="1971" y="340"/>
                  </a:lnTo>
                  <a:lnTo>
                    <a:pt x="1854" y="344"/>
                  </a:lnTo>
                  <a:lnTo>
                    <a:pt x="1739" y="348"/>
                  </a:lnTo>
                  <a:lnTo>
                    <a:pt x="1623" y="355"/>
                  </a:lnTo>
                  <a:lnTo>
                    <a:pt x="1506" y="365"/>
                  </a:lnTo>
                  <a:lnTo>
                    <a:pt x="1388" y="378"/>
                  </a:lnTo>
                  <a:lnTo>
                    <a:pt x="1269" y="394"/>
                  </a:lnTo>
                  <a:lnTo>
                    <a:pt x="1146" y="413"/>
                  </a:lnTo>
                  <a:lnTo>
                    <a:pt x="1021" y="436"/>
                  </a:lnTo>
                  <a:lnTo>
                    <a:pt x="892" y="463"/>
                  </a:lnTo>
                  <a:lnTo>
                    <a:pt x="759" y="496"/>
                  </a:lnTo>
                  <a:lnTo>
                    <a:pt x="619" y="532"/>
                  </a:lnTo>
                  <a:lnTo>
                    <a:pt x="475" y="572"/>
                  </a:lnTo>
                  <a:lnTo>
                    <a:pt x="325" y="619"/>
                  </a:lnTo>
                  <a:lnTo>
                    <a:pt x="167" y="671"/>
                  </a:lnTo>
                  <a:lnTo>
                    <a:pt x="0" y="728"/>
                  </a:lnTo>
                  <a:lnTo>
                    <a:pt x="3" y="726"/>
                  </a:lnTo>
                  <a:lnTo>
                    <a:pt x="17" y="719"/>
                  </a:lnTo>
                  <a:lnTo>
                    <a:pt x="38" y="705"/>
                  </a:lnTo>
                  <a:lnTo>
                    <a:pt x="67" y="686"/>
                  </a:lnTo>
                  <a:lnTo>
                    <a:pt x="103" y="665"/>
                  </a:lnTo>
                  <a:lnTo>
                    <a:pt x="148" y="638"/>
                  </a:lnTo>
                  <a:lnTo>
                    <a:pt x="200" y="609"/>
                  </a:lnTo>
                  <a:lnTo>
                    <a:pt x="259" y="576"/>
                  </a:lnTo>
                  <a:lnTo>
                    <a:pt x="327" y="542"/>
                  </a:lnTo>
                  <a:lnTo>
                    <a:pt x="402" y="505"/>
                  </a:lnTo>
                  <a:lnTo>
                    <a:pt x="482" y="467"/>
                  </a:lnTo>
                  <a:lnTo>
                    <a:pt x="571" y="428"/>
                  </a:lnTo>
                  <a:lnTo>
                    <a:pt x="667" y="388"/>
                  </a:lnTo>
                  <a:lnTo>
                    <a:pt x="769" y="348"/>
                  </a:lnTo>
                  <a:lnTo>
                    <a:pt x="879" y="307"/>
                  </a:lnTo>
                  <a:lnTo>
                    <a:pt x="994" y="269"/>
                  </a:lnTo>
                  <a:lnTo>
                    <a:pt x="1117" y="230"/>
                  </a:lnTo>
                  <a:lnTo>
                    <a:pt x="1244" y="194"/>
                  </a:lnTo>
                  <a:lnTo>
                    <a:pt x="1379" y="157"/>
                  </a:lnTo>
                  <a:lnTo>
                    <a:pt x="1521" y="125"/>
                  </a:lnTo>
                  <a:lnTo>
                    <a:pt x="1667" y="96"/>
                  </a:lnTo>
                  <a:lnTo>
                    <a:pt x="1819" y="69"/>
                  </a:lnTo>
                  <a:lnTo>
                    <a:pt x="1979" y="46"/>
                  </a:lnTo>
                  <a:lnTo>
                    <a:pt x="2142" y="26"/>
                  </a:lnTo>
                  <a:lnTo>
                    <a:pt x="2312" y="13"/>
                  </a:lnTo>
                  <a:lnTo>
                    <a:pt x="2487" y="3"/>
                  </a:lnTo>
                  <a:lnTo>
                    <a:pt x="2668" y="0"/>
                  </a:lnTo>
                  <a:close/>
                </a:path>
              </a:pathLst>
            </a:custGeom>
            <a:grpFill/>
            <a:ln w="0">
              <a:noFill/>
              <a:prstDash val="solid"/>
              <a:round/>
              <a:headEnd/>
              <a:tailEnd/>
            </a:ln>
          </p:spPr>
          <p:txBody>
            <a:bodyPr/>
            <a:lstStyle/>
            <a:p>
              <a:pPr>
                <a:defRPr/>
              </a:pPr>
              <a:endParaRPr lang="en-GB"/>
            </a:p>
          </p:txBody>
        </p:sp>
      </p:grpSp>
      <p:sp>
        <p:nvSpPr>
          <p:cNvPr id="4" name="Title 1"/>
          <p:cNvSpPr>
            <a:spLocks noGrp="1"/>
          </p:cNvSpPr>
          <p:nvPr>
            <p:ph type="ctrTitle"/>
          </p:nvPr>
        </p:nvSpPr>
        <p:spPr>
          <a:xfrm>
            <a:off x="912284" y="2744599"/>
            <a:ext cx="10801349" cy="1894076"/>
          </a:xfrm>
          <a:prstGeom prst="rect">
            <a:avLst/>
          </a:prstGeom>
        </p:spPr>
        <p:txBody>
          <a:bodyPr/>
          <a:lstStyle>
            <a:lvl1pPr>
              <a:defRPr sz="4800" baseline="0">
                <a:solidFill>
                  <a:schemeClr val="bg1"/>
                </a:solidFill>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912285" y="4144860"/>
            <a:ext cx="10814604" cy="498393"/>
          </a:xfrm>
          <a:prstGeom prst="rect">
            <a:avLst/>
          </a:prstGeom>
        </p:spPr>
        <p:txBody>
          <a:bodyPr/>
          <a:lstStyle>
            <a:lvl1pPr>
              <a:defRPr sz="2600" b="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99827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87">
            <a:extLst>
              <a:ext uri="{FF2B5EF4-FFF2-40B4-BE49-F238E27FC236}">
                <a16:creationId xmlns:a16="http://schemas.microsoft.com/office/drawing/2014/main" id="{4FA9B841-1001-4A70-A256-492DA98D4876}"/>
              </a:ext>
            </a:extLst>
          </p:cNvPr>
          <p:cNvGrpSpPr>
            <a:grpSpLocks/>
          </p:cNvGrpSpPr>
          <p:nvPr userDrawn="1"/>
        </p:nvGrpSpPr>
        <p:grpSpPr bwMode="auto">
          <a:xfrm>
            <a:off x="903288" y="6553200"/>
            <a:ext cx="3463925" cy="127000"/>
            <a:chOff x="732693" y="6371356"/>
            <a:chExt cx="2371790" cy="88718"/>
          </a:xfrm>
        </p:grpSpPr>
        <p:sp>
          <p:nvSpPr>
            <p:cNvPr id="1030" name="Freeform 6">
              <a:extLst>
                <a:ext uri="{FF2B5EF4-FFF2-40B4-BE49-F238E27FC236}">
                  <a16:creationId xmlns:a16="http://schemas.microsoft.com/office/drawing/2014/main" id="{C4607499-554A-4CBA-BD55-DF55695BD440}"/>
                </a:ext>
              </a:extLst>
            </p:cNvPr>
            <p:cNvSpPr>
              <a:spLocks/>
            </p:cNvSpPr>
            <p:nvPr userDrawn="1"/>
          </p:nvSpPr>
          <p:spPr bwMode="auto">
            <a:xfrm>
              <a:off x="732693" y="6372465"/>
              <a:ext cx="130438" cy="86500"/>
            </a:xfrm>
            <a:custGeom>
              <a:avLst/>
              <a:gdLst>
                <a:gd name="T0" fmla="*/ 36795025 w 204"/>
                <a:gd name="T1" fmla="*/ 0 h 136"/>
                <a:gd name="T2" fmla="*/ 47015866 w 204"/>
                <a:gd name="T3" fmla="*/ 0 h 136"/>
                <a:gd name="T4" fmla="*/ 59280874 w 204"/>
                <a:gd name="T5" fmla="*/ 37217261 h 136"/>
                <a:gd name="T6" fmla="*/ 70728727 w 204"/>
                <a:gd name="T7" fmla="*/ 0 h 136"/>
                <a:gd name="T8" fmla="*/ 83402313 w 204"/>
                <a:gd name="T9" fmla="*/ 0 h 136"/>
                <a:gd name="T10" fmla="*/ 65004800 w 204"/>
                <a:gd name="T11" fmla="*/ 55016544 h 136"/>
                <a:gd name="T12" fmla="*/ 53966165 w 204"/>
                <a:gd name="T13" fmla="*/ 55016544 h 136"/>
                <a:gd name="T14" fmla="*/ 41701156 w 204"/>
                <a:gd name="T15" fmla="*/ 19417342 h 136"/>
                <a:gd name="T16" fmla="*/ 29436148 w 204"/>
                <a:gd name="T17" fmla="*/ 55016544 h 136"/>
                <a:gd name="T18" fmla="*/ 18806090 w 204"/>
                <a:gd name="T19" fmla="*/ 55016544 h 136"/>
                <a:gd name="T20" fmla="*/ 0 w 204"/>
                <a:gd name="T21" fmla="*/ 0 h 136"/>
                <a:gd name="T22" fmla="*/ 13082804 w 204"/>
                <a:gd name="T23" fmla="*/ 0 h 136"/>
                <a:gd name="T24" fmla="*/ 24530017 w 204"/>
                <a:gd name="T25" fmla="*/ 37217261 h 136"/>
                <a:gd name="T26" fmla="*/ 36795025 w 204"/>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4" h="136">
                  <a:moveTo>
                    <a:pt x="90" y="0"/>
                  </a:moveTo>
                  <a:lnTo>
                    <a:pt x="115" y="0"/>
                  </a:lnTo>
                  <a:lnTo>
                    <a:pt x="145" y="92"/>
                  </a:lnTo>
                  <a:lnTo>
                    <a:pt x="173" y="0"/>
                  </a:lnTo>
                  <a:lnTo>
                    <a:pt x="204" y="0"/>
                  </a:lnTo>
                  <a:lnTo>
                    <a:pt x="159" y="136"/>
                  </a:lnTo>
                  <a:lnTo>
                    <a:pt x="132" y="136"/>
                  </a:lnTo>
                  <a:lnTo>
                    <a:pt x="102" y="48"/>
                  </a:lnTo>
                  <a:lnTo>
                    <a:pt x="72" y="136"/>
                  </a:lnTo>
                  <a:lnTo>
                    <a:pt x="46" y="136"/>
                  </a:lnTo>
                  <a:lnTo>
                    <a:pt x="0" y="0"/>
                  </a:lnTo>
                  <a:lnTo>
                    <a:pt x="32" y="0"/>
                  </a:lnTo>
                  <a:lnTo>
                    <a:pt x="60" y="92"/>
                  </a:lnTo>
                  <a:lnTo>
                    <a:pt x="9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1" name="Freeform 7">
              <a:extLst>
                <a:ext uri="{FF2B5EF4-FFF2-40B4-BE49-F238E27FC236}">
                  <a16:creationId xmlns:a16="http://schemas.microsoft.com/office/drawing/2014/main" id="{445376B3-A390-4255-8683-09703D2F6D26}"/>
                </a:ext>
              </a:extLst>
            </p:cNvPr>
            <p:cNvSpPr>
              <a:spLocks noEditPoints="1"/>
            </p:cNvSpPr>
            <p:nvPr userDrawn="1"/>
          </p:nvSpPr>
          <p:spPr bwMode="auto">
            <a:xfrm>
              <a:off x="866391" y="6371356"/>
              <a:ext cx="92394" cy="88718"/>
            </a:xfrm>
            <a:custGeom>
              <a:avLst/>
              <a:gdLst>
                <a:gd name="T0" fmla="*/ 29641150 w 144"/>
                <a:gd name="T1" fmla="*/ 11406326 h 139"/>
                <a:gd name="T2" fmla="*/ 23877433 w 144"/>
                <a:gd name="T3" fmla="*/ 11814174 h 139"/>
                <a:gd name="T4" fmla="*/ 19348844 w 144"/>
                <a:gd name="T5" fmla="*/ 14258068 h 139"/>
                <a:gd name="T6" fmla="*/ 16055382 w 144"/>
                <a:gd name="T7" fmla="*/ 18332075 h 139"/>
                <a:gd name="T8" fmla="*/ 13585768 w 144"/>
                <a:gd name="T9" fmla="*/ 22813291 h 139"/>
                <a:gd name="T10" fmla="*/ 13173845 w 144"/>
                <a:gd name="T11" fmla="*/ 28108926 h 139"/>
                <a:gd name="T12" fmla="*/ 13173845 w 144"/>
                <a:gd name="T13" fmla="*/ 28108926 h 139"/>
                <a:gd name="T14" fmla="*/ 13585768 w 144"/>
                <a:gd name="T15" fmla="*/ 33811770 h 139"/>
                <a:gd name="T16" fmla="*/ 16055382 w 144"/>
                <a:gd name="T17" fmla="*/ 38700834 h 139"/>
                <a:gd name="T18" fmla="*/ 19348844 w 144"/>
                <a:gd name="T19" fmla="*/ 41959784 h 139"/>
                <a:gd name="T20" fmla="*/ 23877433 w 144"/>
                <a:gd name="T21" fmla="*/ 44810887 h 139"/>
                <a:gd name="T22" fmla="*/ 29641150 w 144"/>
                <a:gd name="T23" fmla="*/ 45625944 h 139"/>
                <a:gd name="T24" fmla="*/ 34992944 w 144"/>
                <a:gd name="T25" fmla="*/ 44810887 h 139"/>
                <a:gd name="T26" fmla="*/ 39521534 w 144"/>
                <a:gd name="T27" fmla="*/ 41959784 h 139"/>
                <a:gd name="T28" fmla="*/ 43226918 w 144"/>
                <a:gd name="T29" fmla="*/ 38700834 h 139"/>
                <a:gd name="T30" fmla="*/ 45696533 w 144"/>
                <a:gd name="T31" fmla="*/ 33811770 h 139"/>
                <a:gd name="T32" fmla="*/ 46108456 w 144"/>
                <a:gd name="T33" fmla="*/ 28108926 h 139"/>
                <a:gd name="T34" fmla="*/ 46108456 w 144"/>
                <a:gd name="T35" fmla="*/ 28108926 h 139"/>
                <a:gd name="T36" fmla="*/ 45696533 w 144"/>
                <a:gd name="T37" fmla="*/ 22813291 h 139"/>
                <a:gd name="T38" fmla="*/ 43226918 w 144"/>
                <a:gd name="T39" fmla="*/ 18332075 h 139"/>
                <a:gd name="T40" fmla="*/ 39521534 w 144"/>
                <a:gd name="T41" fmla="*/ 14258068 h 139"/>
                <a:gd name="T42" fmla="*/ 34992944 w 144"/>
                <a:gd name="T43" fmla="*/ 11814174 h 139"/>
                <a:gd name="T44" fmla="*/ 29641150 w 144"/>
                <a:gd name="T45" fmla="*/ 11406326 h 139"/>
                <a:gd name="T46" fmla="*/ 29641150 w 144"/>
                <a:gd name="T47" fmla="*/ 0 h 139"/>
                <a:gd name="T48" fmla="*/ 37463201 w 144"/>
                <a:gd name="T49" fmla="*/ 815057 h 139"/>
                <a:gd name="T50" fmla="*/ 44462046 w 144"/>
                <a:gd name="T51" fmla="*/ 3666160 h 139"/>
                <a:gd name="T52" fmla="*/ 50637045 w 144"/>
                <a:gd name="T53" fmla="*/ 8147376 h 139"/>
                <a:gd name="T54" fmla="*/ 55165634 w 144"/>
                <a:gd name="T55" fmla="*/ 13850858 h 139"/>
                <a:gd name="T56" fmla="*/ 58047172 w 144"/>
                <a:gd name="T57" fmla="*/ 20775968 h 139"/>
                <a:gd name="T58" fmla="*/ 59282300 w 144"/>
                <a:gd name="T59" fmla="*/ 28108926 h 139"/>
                <a:gd name="T60" fmla="*/ 59282300 w 144"/>
                <a:gd name="T61" fmla="*/ 28108926 h 139"/>
                <a:gd name="T62" fmla="*/ 58047172 w 144"/>
                <a:gd name="T63" fmla="*/ 35849093 h 139"/>
                <a:gd name="T64" fmla="*/ 55165634 w 144"/>
                <a:gd name="T65" fmla="*/ 42774203 h 139"/>
                <a:gd name="T66" fmla="*/ 50637045 w 144"/>
                <a:gd name="T67" fmla="*/ 48070476 h 139"/>
                <a:gd name="T68" fmla="*/ 44462046 w 144"/>
                <a:gd name="T69" fmla="*/ 52551054 h 139"/>
                <a:gd name="T70" fmla="*/ 37463201 w 144"/>
                <a:gd name="T71" fmla="*/ 55402795 h 139"/>
                <a:gd name="T72" fmla="*/ 29641150 w 144"/>
                <a:gd name="T73" fmla="*/ 56625061 h 139"/>
                <a:gd name="T74" fmla="*/ 21407818 w 144"/>
                <a:gd name="T75" fmla="*/ 55402795 h 139"/>
                <a:gd name="T76" fmla="*/ 14408973 w 144"/>
                <a:gd name="T77" fmla="*/ 52551054 h 139"/>
                <a:gd name="T78" fmla="*/ 8645255 w 144"/>
                <a:gd name="T79" fmla="*/ 48477685 h 139"/>
                <a:gd name="T80" fmla="*/ 4116666 w 144"/>
                <a:gd name="T81" fmla="*/ 42774203 h 139"/>
                <a:gd name="T82" fmla="*/ 823205 w 144"/>
                <a:gd name="T83" fmla="*/ 36256302 h 139"/>
                <a:gd name="T84" fmla="*/ 0 w 144"/>
                <a:gd name="T85" fmla="*/ 28108926 h 139"/>
                <a:gd name="T86" fmla="*/ 0 w 144"/>
                <a:gd name="T87" fmla="*/ 28108926 h 139"/>
                <a:gd name="T88" fmla="*/ 823205 w 144"/>
                <a:gd name="T89" fmla="*/ 20775968 h 139"/>
                <a:gd name="T90" fmla="*/ 4116666 w 144"/>
                <a:gd name="T91" fmla="*/ 13850858 h 139"/>
                <a:gd name="T92" fmla="*/ 8645255 w 144"/>
                <a:gd name="T93" fmla="*/ 8147376 h 139"/>
                <a:gd name="T94" fmla="*/ 14408973 w 144"/>
                <a:gd name="T95" fmla="*/ 3666160 h 139"/>
                <a:gd name="T96" fmla="*/ 21407818 w 144"/>
                <a:gd name="T97" fmla="*/ 815057 h 139"/>
                <a:gd name="T98" fmla="*/ 29641150 w 144"/>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4" h="139">
                  <a:moveTo>
                    <a:pt x="72" y="28"/>
                  </a:moveTo>
                  <a:lnTo>
                    <a:pt x="58" y="29"/>
                  </a:lnTo>
                  <a:lnTo>
                    <a:pt x="47" y="35"/>
                  </a:lnTo>
                  <a:lnTo>
                    <a:pt x="39" y="45"/>
                  </a:lnTo>
                  <a:lnTo>
                    <a:pt x="33" y="56"/>
                  </a:lnTo>
                  <a:lnTo>
                    <a:pt x="32" y="69"/>
                  </a:lnTo>
                  <a:lnTo>
                    <a:pt x="33" y="83"/>
                  </a:lnTo>
                  <a:lnTo>
                    <a:pt x="39" y="95"/>
                  </a:lnTo>
                  <a:lnTo>
                    <a:pt x="47" y="103"/>
                  </a:lnTo>
                  <a:lnTo>
                    <a:pt x="58" y="110"/>
                  </a:lnTo>
                  <a:lnTo>
                    <a:pt x="72" y="112"/>
                  </a:lnTo>
                  <a:lnTo>
                    <a:pt x="85" y="110"/>
                  </a:lnTo>
                  <a:lnTo>
                    <a:pt x="96" y="103"/>
                  </a:lnTo>
                  <a:lnTo>
                    <a:pt x="105" y="95"/>
                  </a:lnTo>
                  <a:lnTo>
                    <a:pt x="111" y="83"/>
                  </a:lnTo>
                  <a:lnTo>
                    <a:pt x="112" y="69"/>
                  </a:lnTo>
                  <a:lnTo>
                    <a:pt x="111" y="56"/>
                  </a:lnTo>
                  <a:lnTo>
                    <a:pt x="105" y="45"/>
                  </a:lnTo>
                  <a:lnTo>
                    <a:pt x="96" y="35"/>
                  </a:lnTo>
                  <a:lnTo>
                    <a:pt x="85" y="29"/>
                  </a:lnTo>
                  <a:lnTo>
                    <a:pt x="72" y="28"/>
                  </a:lnTo>
                  <a:close/>
                  <a:moveTo>
                    <a:pt x="72" y="0"/>
                  </a:moveTo>
                  <a:lnTo>
                    <a:pt x="91" y="2"/>
                  </a:lnTo>
                  <a:lnTo>
                    <a:pt x="108" y="9"/>
                  </a:lnTo>
                  <a:lnTo>
                    <a:pt x="123" y="20"/>
                  </a:lnTo>
                  <a:lnTo>
                    <a:pt x="134" y="34"/>
                  </a:lnTo>
                  <a:lnTo>
                    <a:pt x="141" y="51"/>
                  </a:lnTo>
                  <a:lnTo>
                    <a:pt x="144" y="69"/>
                  </a:lnTo>
                  <a:lnTo>
                    <a:pt x="141" y="88"/>
                  </a:lnTo>
                  <a:lnTo>
                    <a:pt x="134" y="105"/>
                  </a:lnTo>
                  <a:lnTo>
                    <a:pt x="123" y="118"/>
                  </a:lnTo>
                  <a:lnTo>
                    <a:pt x="108" y="129"/>
                  </a:lnTo>
                  <a:lnTo>
                    <a:pt x="91" y="136"/>
                  </a:lnTo>
                  <a:lnTo>
                    <a:pt x="72" y="139"/>
                  </a:lnTo>
                  <a:lnTo>
                    <a:pt x="52" y="136"/>
                  </a:lnTo>
                  <a:lnTo>
                    <a:pt x="35" y="129"/>
                  </a:lnTo>
                  <a:lnTo>
                    <a:pt x="21" y="119"/>
                  </a:lnTo>
                  <a:lnTo>
                    <a:pt x="10" y="105"/>
                  </a:lnTo>
                  <a:lnTo>
                    <a:pt x="2" y="89"/>
                  </a:lnTo>
                  <a:lnTo>
                    <a:pt x="0" y="69"/>
                  </a:lnTo>
                  <a:lnTo>
                    <a:pt x="2" y="51"/>
                  </a:lnTo>
                  <a:lnTo>
                    <a:pt x="10" y="34"/>
                  </a:lnTo>
                  <a:lnTo>
                    <a:pt x="21" y="20"/>
                  </a:lnTo>
                  <a:lnTo>
                    <a:pt x="35" y="9"/>
                  </a:lnTo>
                  <a:lnTo>
                    <a:pt x="52" y="2"/>
                  </a:lnTo>
                  <a:lnTo>
                    <a:pt x="7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2" name="Freeform 8">
              <a:extLst>
                <a:ext uri="{FF2B5EF4-FFF2-40B4-BE49-F238E27FC236}">
                  <a16:creationId xmlns:a16="http://schemas.microsoft.com/office/drawing/2014/main" id="{A37AD4D5-F9F7-45A2-89E7-BA4832973A1C}"/>
                </a:ext>
              </a:extLst>
            </p:cNvPr>
            <p:cNvSpPr>
              <a:spLocks noEditPoints="1"/>
            </p:cNvSpPr>
            <p:nvPr userDrawn="1"/>
          </p:nvSpPr>
          <p:spPr bwMode="auto">
            <a:xfrm>
              <a:off x="974003" y="6372465"/>
              <a:ext cx="73915" cy="85391"/>
            </a:xfrm>
            <a:custGeom>
              <a:avLst/>
              <a:gdLst>
                <a:gd name="T0" fmla="*/ 11774787 w 116"/>
                <a:gd name="T1" fmla="*/ 10964459 h 134"/>
                <a:gd name="T2" fmla="*/ 11774787 w 116"/>
                <a:gd name="T3" fmla="*/ 26801304 h 134"/>
                <a:gd name="T4" fmla="*/ 23955469 w 116"/>
                <a:gd name="T5" fmla="*/ 26801304 h 134"/>
                <a:gd name="T6" fmla="*/ 28827487 w 116"/>
                <a:gd name="T7" fmla="*/ 25989452 h 134"/>
                <a:gd name="T8" fmla="*/ 32481819 w 116"/>
                <a:gd name="T9" fmla="*/ 22740770 h 134"/>
                <a:gd name="T10" fmla="*/ 33293610 w 116"/>
                <a:gd name="T11" fmla="*/ 19086163 h 134"/>
                <a:gd name="T12" fmla="*/ 33293610 w 116"/>
                <a:gd name="T13" fmla="*/ 19086163 h 134"/>
                <a:gd name="T14" fmla="*/ 32887715 w 116"/>
                <a:gd name="T15" fmla="*/ 15430918 h 134"/>
                <a:gd name="T16" fmla="*/ 30857601 w 116"/>
                <a:gd name="T17" fmla="*/ 12994726 h 134"/>
                <a:gd name="T18" fmla="*/ 28015697 w 116"/>
                <a:gd name="T19" fmla="*/ 11370385 h 134"/>
                <a:gd name="T20" fmla="*/ 23955469 w 116"/>
                <a:gd name="T21" fmla="*/ 10964459 h 134"/>
                <a:gd name="T22" fmla="*/ 11774787 w 116"/>
                <a:gd name="T23" fmla="*/ 10964459 h 134"/>
                <a:gd name="T24" fmla="*/ 0 w 116"/>
                <a:gd name="T25" fmla="*/ 0 h 134"/>
                <a:gd name="T26" fmla="*/ 24767260 w 116"/>
                <a:gd name="T27" fmla="*/ 0 h 134"/>
                <a:gd name="T28" fmla="*/ 31263496 w 116"/>
                <a:gd name="T29" fmla="*/ 405926 h 134"/>
                <a:gd name="T30" fmla="*/ 36542047 w 116"/>
                <a:gd name="T31" fmla="*/ 2436192 h 134"/>
                <a:gd name="T32" fmla="*/ 40602274 w 116"/>
                <a:gd name="T33" fmla="*/ 5684874 h 134"/>
                <a:gd name="T34" fmla="*/ 43038283 w 116"/>
                <a:gd name="T35" fmla="*/ 8933555 h 134"/>
                <a:gd name="T36" fmla="*/ 44662502 w 116"/>
                <a:gd name="T37" fmla="*/ 13400652 h 134"/>
                <a:gd name="T38" fmla="*/ 45474292 w 116"/>
                <a:gd name="T39" fmla="*/ 17867748 h 134"/>
                <a:gd name="T40" fmla="*/ 45474292 w 116"/>
                <a:gd name="T41" fmla="*/ 18273674 h 134"/>
                <a:gd name="T42" fmla="*/ 44662502 w 116"/>
                <a:gd name="T43" fmla="*/ 24365111 h 134"/>
                <a:gd name="T44" fmla="*/ 42226493 w 116"/>
                <a:gd name="T45" fmla="*/ 29238133 h 134"/>
                <a:gd name="T46" fmla="*/ 38166265 w 116"/>
                <a:gd name="T47" fmla="*/ 32892741 h 134"/>
                <a:gd name="T48" fmla="*/ 33699505 w 116"/>
                <a:gd name="T49" fmla="*/ 35328933 h 134"/>
                <a:gd name="T50" fmla="*/ 47098511 w 116"/>
                <a:gd name="T51" fmla="*/ 54415096 h 134"/>
                <a:gd name="T52" fmla="*/ 32887715 w 116"/>
                <a:gd name="T53" fmla="*/ 54415096 h 134"/>
                <a:gd name="T54" fmla="*/ 21519460 w 116"/>
                <a:gd name="T55" fmla="*/ 37359837 h 134"/>
                <a:gd name="T56" fmla="*/ 11774787 w 116"/>
                <a:gd name="T57" fmla="*/ 37359837 h 134"/>
                <a:gd name="T58" fmla="*/ 11774787 w 116"/>
                <a:gd name="T59" fmla="*/ 54415096 h 134"/>
                <a:gd name="T60" fmla="*/ 0 w 116"/>
                <a:gd name="T61" fmla="*/ 54415096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9" y="66"/>
                  </a:lnTo>
                  <a:lnTo>
                    <a:pt x="71" y="64"/>
                  </a:lnTo>
                  <a:lnTo>
                    <a:pt x="80" y="56"/>
                  </a:lnTo>
                  <a:lnTo>
                    <a:pt x="82" y="47"/>
                  </a:lnTo>
                  <a:lnTo>
                    <a:pt x="81" y="38"/>
                  </a:lnTo>
                  <a:lnTo>
                    <a:pt x="76" y="32"/>
                  </a:lnTo>
                  <a:lnTo>
                    <a:pt x="69" y="28"/>
                  </a:lnTo>
                  <a:lnTo>
                    <a:pt x="59" y="27"/>
                  </a:lnTo>
                  <a:lnTo>
                    <a:pt x="29" y="27"/>
                  </a:lnTo>
                  <a:close/>
                  <a:moveTo>
                    <a:pt x="0" y="0"/>
                  </a:moveTo>
                  <a:lnTo>
                    <a:pt x="61" y="0"/>
                  </a:lnTo>
                  <a:lnTo>
                    <a:pt x="77" y="1"/>
                  </a:lnTo>
                  <a:lnTo>
                    <a:pt x="90" y="6"/>
                  </a:lnTo>
                  <a:lnTo>
                    <a:pt x="100" y="14"/>
                  </a:lnTo>
                  <a:lnTo>
                    <a:pt x="106" y="22"/>
                  </a:lnTo>
                  <a:lnTo>
                    <a:pt x="110" y="33"/>
                  </a:lnTo>
                  <a:lnTo>
                    <a:pt x="112" y="44"/>
                  </a:lnTo>
                  <a:lnTo>
                    <a:pt x="112" y="45"/>
                  </a:lnTo>
                  <a:lnTo>
                    <a:pt x="110" y="60"/>
                  </a:lnTo>
                  <a:lnTo>
                    <a:pt x="104" y="72"/>
                  </a:lnTo>
                  <a:lnTo>
                    <a:pt x="94" y="81"/>
                  </a:lnTo>
                  <a:lnTo>
                    <a:pt x="83" y="87"/>
                  </a:lnTo>
                  <a:lnTo>
                    <a:pt x="116" y="134"/>
                  </a:lnTo>
                  <a:lnTo>
                    <a:pt x="81" y="134"/>
                  </a:lnTo>
                  <a:lnTo>
                    <a:pt x="53"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3" name="Freeform 9">
              <a:extLst>
                <a:ext uri="{FF2B5EF4-FFF2-40B4-BE49-F238E27FC236}">
                  <a16:creationId xmlns:a16="http://schemas.microsoft.com/office/drawing/2014/main" id="{63377D98-8BC7-4078-AD68-7687487A63E7}"/>
                </a:ext>
              </a:extLst>
            </p:cNvPr>
            <p:cNvSpPr>
              <a:spLocks/>
            </p:cNvSpPr>
            <p:nvPr userDrawn="1"/>
          </p:nvSpPr>
          <p:spPr bwMode="auto">
            <a:xfrm>
              <a:off x="1060961" y="6372465"/>
              <a:ext cx="61958" cy="85391"/>
            </a:xfrm>
            <a:custGeom>
              <a:avLst/>
              <a:gdLst>
                <a:gd name="T0" fmla="*/ 0 w 96"/>
                <a:gd name="T1" fmla="*/ 0 h 134"/>
                <a:gd name="T2" fmla="*/ 12079228 w 96"/>
                <a:gd name="T3" fmla="*/ 0 h 134"/>
                <a:gd name="T4" fmla="*/ 12079228 w 96"/>
                <a:gd name="T5" fmla="*/ 43857200 h 134"/>
                <a:gd name="T6" fmla="*/ 39987435 w 96"/>
                <a:gd name="T7" fmla="*/ 43857200 h 134"/>
                <a:gd name="T8" fmla="*/ 39987435 w 96"/>
                <a:gd name="T9" fmla="*/ 54415096 h 134"/>
                <a:gd name="T10" fmla="*/ 0 w 96"/>
                <a:gd name="T11" fmla="*/ 54415096 h 134"/>
                <a:gd name="T12" fmla="*/ 0 w 96"/>
                <a:gd name="T13" fmla="*/ 0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134">
                  <a:moveTo>
                    <a:pt x="0" y="0"/>
                  </a:moveTo>
                  <a:lnTo>
                    <a:pt x="29" y="0"/>
                  </a:lnTo>
                  <a:lnTo>
                    <a:pt x="29" y="108"/>
                  </a:lnTo>
                  <a:lnTo>
                    <a:pt x="96" y="108"/>
                  </a:lnTo>
                  <a:lnTo>
                    <a:pt x="96"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4" name="Freeform 10">
              <a:extLst>
                <a:ext uri="{FF2B5EF4-FFF2-40B4-BE49-F238E27FC236}">
                  <a16:creationId xmlns:a16="http://schemas.microsoft.com/office/drawing/2014/main" id="{BF77156E-8CA2-42DD-BF65-D81C56A6C74E}"/>
                </a:ext>
              </a:extLst>
            </p:cNvPr>
            <p:cNvSpPr>
              <a:spLocks noEditPoints="1"/>
            </p:cNvSpPr>
            <p:nvPr userDrawn="1"/>
          </p:nvSpPr>
          <p:spPr bwMode="auto">
            <a:xfrm>
              <a:off x="1135962" y="6372465"/>
              <a:ext cx="78263" cy="85391"/>
            </a:xfrm>
            <a:custGeom>
              <a:avLst/>
              <a:gdLst>
                <a:gd name="T0" fmla="*/ 11740723 w 123"/>
                <a:gd name="T1" fmla="*/ 10964459 h 134"/>
                <a:gd name="T2" fmla="*/ 11740723 w 123"/>
                <a:gd name="T3" fmla="*/ 43857200 h 134"/>
                <a:gd name="T4" fmla="*/ 21052747 w 123"/>
                <a:gd name="T5" fmla="*/ 43857200 h 134"/>
                <a:gd name="T6" fmla="*/ 27530124 w 123"/>
                <a:gd name="T7" fmla="*/ 42638785 h 134"/>
                <a:gd name="T8" fmla="*/ 33198147 w 123"/>
                <a:gd name="T9" fmla="*/ 39390104 h 134"/>
                <a:gd name="T10" fmla="*/ 36437471 w 123"/>
                <a:gd name="T11" fmla="*/ 34111156 h 134"/>
                <a:gd name="T12" fmla="*/ 37651502 w 123"/>
                <a:gd name="T13" fmla="*/ 27207867 h 134"/>
                <a:gd name="T14" fmla="*/ 37651502 w 123"/>
                <a:gd name="T15" fmla="*/ 27207867 h 134"/>
                <a:gd name="T16" fmla="*/ 36437471 w 123"/>
                <a:gd name="T17" fmla="*/ 20710504 h 134"/>
                <a:gd name="T18" fmla="*/ 33198147 w 123"/>
                <a:gd name="T19" fmla="*/ 15430918 h 134"/>
                <a:gd name="T20" fmla="*/ 27530124 w 123"/>
                <a:gd name="T21" fmla="*/ 11776311 h 134"/>
                <a:gd name="T22" fmla="*/ 21052747 w 123"/>
                <a:gd name="T23" fmla="*/ 10964459 h 134"/>
                <a:gd name="T24" fmla="*/ 11740723 w 123"/>
                <a:gd name="T25" fmla="*/ 10964459 h 134"/>
                <a:gd name="T26" fmla="*/ 0 w 123"/>
                <a:gd name="T27" fmla="*/ 0 h 134"/>
                <a:gd name="T28" fmla="*/ 21052747 w 123"/>
                <a:gd name="T29" fmla="*/ 0 h 134"/>
                <a:gd name="T30" fmla="*/ 29149468 w 123"/>
                <a:gd name="T31" fmla="*/ 1218415 h 134"/>
                <a:gd name="T32" fmla="*/ 36032158 w 123"/>
                <a:gd name="T33" fmla="*/ 3654607 h 134"/>
                <a:gd name="T34" fmla="*/ 42105494 w 123"/>
                <a:gd name="T35" fmla="*/ 8121704 h 134"/>
                <a:gd name="T36" fmla="*/ 46558850 w 123"/>
                <a:gd name="T37" fmla="*/ 13400652 h 134"/>
                <a:gd name="T38" fmla="*/ 48987548 w 123"/>
                <a:gd name="T39" fmla="*/ 19898015 h 134"/>
                <a:gd name="T40" fmla="*/ 49797538 w 123"/>
                <a:gd name="T41" fmla="*/ 27207867 h 134"/>
                <a:gd name="T42" fmla="*/ 49797538 w 123"/>
                <a:gd name="T43" fmla="*/ 27207867 h 134"/>
                <a:gd name="T44" fmla="*/ 48987548 w 123"/>
                <a:gd name="T45" fmla="*/ 34923007 h 134"/>
                <a:gd name="T46" fmla="*/ 46558850 w 123"/>
                <a:gd name="T47" fmla="*/ 41014444 h 134"/>
                <a:gd name="T48" fmla="*/ 42105494 w 123"/>
                <a:gd name="T49" fmla="*/ 46699318 h 134"/>
                <a:gd name="T50" fmla="*/ 36032158 w 123"/>
                <a:gd name="T51" fmla="*/ 51166415 h 134"/>
                <a:gd name="T52" fmla="*/ 29149468 w 123"/>
                <a:gd name="T53" fmla="*/ 53603244 h 134"/>
                <a:gd name="T54" fmla="*/ 21052747 w 123"/>
                <a:gd name="T55" fmla="*/ 54415096 h 134"/>
                <a:gd name="T56" fmla="*/ 0 w 123"/>
                <a:gd name="T57" fmla="*/ 54415096 h 134"/>
                <a:gd name="T58" fmla="*/ 0 w 123"/>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3" h="134">
                  <a:moveTo>
                    <a:pt x="29" y="27"/>
                  </a:moveTo>
                  <a:lnTo>
                    <a:pt x="29" y="108"/>
                  </a:lnTo>
                  <a:lnTo>
                    <a:pt x="52" y="108"/>
                  </a:lnTo>
                  <a:lnTo>
                    <a:pt x="68" y="105"/>
                  </a:lnTo>
                  <a:lnTo>
                    <a:pt x="82" y="97"/>
                  </a:lnTo>
                  <a:lnTo>
                    <a:pt x="90" y="84"/>
                  </a:lnTo>
                  <a:lnTo>
                    <a:pt x="93" y="67"/>
                  </a:lnTo>
                  <a:lnTo>
                    <a:pt x="90" y="51"/>
                  </a:lnTo>
                  <a:lnTo>
                    <a:pt x="82" y="38"/>
                  </a:lnTo>
                  <a:lnTo>
                    <a:pt x="68" y="29"/>
                  </a:lnTo>
                  <a:lnTo>
                    <a:pt x="52" y="27"/>
                  </a:lnTo>
                  <a:lnTo>
                    <a:pt x="29" y="27"/>
                  </a:lnTo>
                  <a:close/>
                  <a:moveTo>
                    <a:pt x="0" y="0"/>
                  </a:moveTo>
                  <a:lnTo>
                    <a:pt x="52" y="0"/>
                  </a:lnTo>
                  <a:lnTo>
                    <a:pt x="72" y="3"/>
                  </a:lnTo>
                  <a:lnTo>
                    <a:pt x="89" y="9"/>
                  </a:lnTo>
                  <a:lnTo>
                    <a:pt x="104" y="20"/>
                  </a:lnTo>
                  <a:lnTo>
                    <a:pt x="115" y="33"/>
                  </a:lnTo>
                  <a:lnTo>
                    <a:pt x="121" y="49"/>
                  </a:lnTo>
                  <a:lnTo>
                    <a:pt x="123" y="67"/>
                  </a:lnTo>
                  <a:lnTo>
                    <a:pt x="121" y="86"/>
                  </a:lnTo>
                  <a:lnTo>
                    <a:pt x="115" y="101"/>
                  </a:lnTo>
                  <a:lnTo>
                    <a:pt x="104" y="115"/>
                  </a:lnTo>
                  <a:lnTo>
                    <a:pt x="89" y="126"/>
                  </a:lnTo>
                  <a:lnTo>
                    <a:pt x="72"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5" name="Freeform 11">
              <a:extLst>
                <a:ext uri="{FF2B5EF4-FFF2-40B4-BE49-F238E27FC236}">
                  <a16:creationId xmlns:a16="http://schemas.microsoft.com/office/drawing/2014/main" id="{7669B7A0-9CA1-4281-AA65-51252EA1E9DA}"/>
                </a:ext>
              </a:extLst>
            </p:cNvPr>
            <p:cNvSpPr>
              <a:spLocks/>
            </p:cNvSpPr>
            <p:nvPr userDrawn="1"/>
          </p:nvSpPr>
          <p:spPr bwMode="auto">
            <a:xfrm>
              <a:off x="1218573" y="6372465"/>
              <a:ext cx="130438" cy="86500"/>
            </a:xfrm>
            <a:custGeom>
              <a:avLst/>
              <a:gdLst>
                <a:gd name="T0" fmla="*/ 36842054 w 205"/>
                <a:gd name="T1" fmla="*/ 0 h 136"/>
                <a:gd name="T2" fmla="*/ 46963407 w 205"/>
                <a:gd name="T3" fmla="*/ 0 h 136"/>
                <a:gd name="T4" fmla="*/ 58704099 w 205"/>
                <a:gd name="T5" fmla="*/ 37217261 h 136"/>
                <a:gd name="T6" fmla="*/ 70444792 w 205"/>
                <a:gd name="T7" fmla="*/ 0 h 136"/>
                <a:gd name="T8" fmla="*/ 82995472 w 205"/>
                <a:gd name="T9" fmla="*/ 0 h 136"/>
                <a:gd name="T10" fmla="*/ 64372107 w 205"/>
                <a:gd name="T11" fmla="*/ 55016544 h 136"/>
                <a:gd name="T12" fmla="*/ 53846079 w 205"/>
                <a:gd name="T13" fmla="*/ 55016544 h 136"/>
                <a:gd name="T14" fmla="*/ 41700074 w 205"/>
                <a:gd name="T15" fmla="*/ 19417342 h 136"/>
                <a:gd name="T16" fmla="*/ 29149393 w 205"/>
                <a:gd name="T17" fmla="*/ 55016544 h 136"/>
                <a:gd name="T18" fmla="*/ 19028041 w 205"/>
                <a:gd name="T19" fmla="*/ 55016544 h 136"/>
                <a:gd name="T20" fmla="*/ 0 w 205"/>
                <a:gd name="T21" fmla="*/ 0 h 136"/>
                <a:gd name="T22" fmla="*/ 12955357 w 205"/>
                <a:gd name="T23" fmla="*/ 0 h 136"/>
                <a:gd name="T24" fmla="*/ 24291373 w 205"/>
                <a:gd name="T25" fmla="*/ 37217261 h 136"/>
                <a:gd name="T26" fmla="*/ 36842054 w 205"/>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5" h="136">
                  <a:moveTo>
                    <a:pt x="91" y="0"/>
                  </a:moveTo>
                  <a:lnTo>
                    <a:pt x="116" y="0"/>
                  </a:lnTo>
                  <a:lnTo>
                    <a:pt x="145" y="92"/>
                  </a:lnTo>
                  <a:lnTo>
                    <a:pt x="174" y="0"/>
                  </a:lnTo>
                  <a:lnTo>
                    <a:pt x="205" y="0"/>
                  </a:lnTo>
                  <a:lnTo>
                    <a:pt x="159" y="136"/>
                  </a:lnTo>
                  <a:lnTo>
                    <a:pt x="133" y="136"/>
                  </a:lnTo>
                  <a:lnTo>
                    <a:pt x="103" y="48"/>
                  </a:lnTo>
                  <a:lnTo>
                    <a:pt x="72" y="136"/>
                  </a:lnTo>
                  <a:lnTo>
                    <a:pt x="47" y="136"/>
                  </a:lnTo>
                  <a:lnTo>
                    <a:pt x="0" y="0"/>
                  </a:lnTo>
                  <a:lnTo>
                    <a:pt x="32" y="0"/>
                  </a:lnTo>
                  <a:lnTo>
                    <a:pt x="60" y="92"/>
                  </a:lnTo>
                  <a:lnTo>
                    <a:pt x="9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6" name="Rectangle 12">
              <a:extLst>
                <a:ext uri="{FF2B5EF4-FFF2-40B4-BE49-F238E27FC236}">
                  <a16:creationId xmlns:a16="http://schemas.microsoft.com/office/drawing/2014/main" id="{ED4B9AE9-F932-4EA8-AF50-AA63D169E814}"/>
                </a:ext>
              </a:extLst>
            </p:cNvPr>
            <p:cNvSpPr>
              <a:spLocks noChangeArrowheads="1"/>
            </p:cNvSpPr>
            <p:nvPr userDrawn="1"/>
          </p:nvSpPr>
          <p:spPr bwMode="auto">
            <a:xfrm>
              <a:off x="1363141" y="6372465"/>
              <a:ext cx="18478" cy="85391"/>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037" name="Freeform 13">
              <a:extLst>
                <a:ext uri="{FF2B5EF4-FFF2-40B4-BE49-F238E27FC236}">
                  <a16:creationId xmlns:a16="http://schemas.microsoft.com/office/drawing/2014/main" id="{172C62C7-AD80-44EE-B25F-5F723D58CBBA}"/>
                </a:ext>
              </a:extLst>
            </p:cNvPr>
            <p:cNvSpPr>
              <a:spLocks noEditPoints="1"/>
            </p:cNvSpPr>
            <p:nvPr userDrawn="1"/>
          </p:nvSpPr>
          <p:spPr bwMode="auto">
            <a:xfrm>
              <a:off x="1401185" y="6372465"/>
              <a:ext cx="79350" cy="85391"/>
            </a:xfrm>
            <a:custGeom>
              <a:avLst/>
              <a:gdLst>
                <a:gd name="T0" fmla="*/ 12285172 w 124"/>
                <a:gd name="T1" fmla="*/ 10964459 h 134"/>
                <a:gd name="T2" fmla="*/ 12285172 w 124"/>
                <a:gd name="T3" fmla="*/ 43857200 h 134"/>
                <a:gd name="T4" fmla="*/ 21293956 w 124"/>
                <a:gd name="T5" fmla="*/ 43857200 h 134"/>
                <a:gd name="T6" fmla="*/ 28664548 w 124"/>
                <a:gd name="T7" fmla="*/ 42638785 h 134"/>
                <a:gd name="T8" fmla="*/ 33578488 w 124"/>
                <a:gd name="T9" fmla="*/ 39390104 h 134"/>
                <a:gd name="T10" fmla="*/ 36854875 w 124"/>
                <a:gd name="T11" fmla="*/ 34111156 h 134"/>
                <a:gd name="T12" fmla="*/ 38492429 w 124"/>
                <a:gd name="T13" fmla="*/ 27207867 h 134"/>
                <a:gd name="T14" fmla="*/ 38492429 w 124"/>
                <a:gd name="T15" fmla="*/ 27207867 h 134"/>
                <a:gd name="T16" fmla="*/ 36854875 w 124"/>
                <a:gd name="T17" fmla="*/ 20710504 h 134"/>
                <a:gd name="T18" fmla="*/ 33578488 w 124"/>
                <a:gd name="T19" fmla="*/ 15430918 h 134"/>
                <a:gd name="T20" fmla="*/ 28664548 w 124"/>
                <a:gd name="T21" fmla="*/ 11776311 h 134"/>
                <a:gd name="T22" fmla="*/ 21293956 w 124"/>
                <a:gd name="T23" fmla="*/ 10964459 h 134"/>
                <a:gd name="T24" fmla="*/ 12285172 w 124"/>
                <a:gd name="T25" fmla="*/ 10964459 h 134"/>
                <a:gd name="T26" fmla="*/ 0 w 124"/>
                <a:gd name="T27" fmla="*/ 0 h 134"/>
                <a:gd name="T28" fmla="*/ 21293956 w 124"/>
                <a:gd name="T29" fmla="*/ 0 h 134"/>
                <a:gd name="T30" fmla="*/ 29893193 w 124"/>
                <a:gd name="T31" fmla="*/ 1218415 h 134"/>
                <a:gd name="T32" fmla="*/ 36854875 w 124"/>
                <a:gd name="T33" fmla="*/ 3654607 h 134"/>
                <a:gd name="T34" fmla="*/ 42997461 w 124"/>
                <a:gd name="T35" fmla="*/ 8121704 h 134"/>
                <a:gd name="T36" fmla="*/ 47092305 w 124"/>
                <a:gd name="T37" fmla="*/ 13400652 h 134"/>
                <a:gd name="T38" fmla="*/ 49958504 w 124"/>
                <a:gd name="T39" fmla="*/ 19898015 h 134"/>
                <a:gd name="T40" fmla="*/ 50777601 w 124"/>
                <a:gd name="T41" fmla="*/ 27207867 h 134"/>
                <a:gd name="T42" fmla="*/ 50777601 w 124"/>
                <a:gd name="T43" fmla="*/ 27207867 h 134"/>
                <a:gd name="T44" fmla="*/ 49958504 w 124"/>
                <a:gd name="T45" fmla="*/ 34923007 h 134"/>
                <a:gd name="T46" fmla="*/ 47092305 w 124"/>
                <a:gd name="T47" fmla="*/ 41014444 h 134"/>
                <a:gd name="T48" fmla="*/ 42997461 w 124"/>
                <a:gd name="T49" fmla="*/ 46699318 h 134"/>
                <a:gd name="T50" fmla="*/ 36854875 w 124"/>
                <a:gd name="T51" fmla="*/ 51166415 h 134"/>
                <a:gd name="T52" fmla="*/ 29893193 w 124"/>
                <a:gd name="T53" fmla="*/ 53603244 h 134"/>
                <a:gd name="T54" fmla="*/ 21293956 w 124"/>
                <a:gd name="T55" fmla="*/ 54415096 h 134"/>
                <a:gd name="T56" fmla="*/ 0 w 124"/>
                <a:gd name="T57" fmla="*/ 54415096 h 134"/>
                <a:gd name="T58" fmla="*/ 0 w 124"/>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34">
                  <a:moveTo>
                    <a:pt x="30" y="27"/>
                  </a:moveTo>
                  <a:lnTo>
                    <a:pt x="30" y="108"/>
                  </a:lnTo>
                  <a:lnTo>
                    <a:pt x="52" y="108"/>
                  </a:lnTo>
                  <a:lnTo>
                    <a:pt x="70" y="105"/>
                  </a:lnTo>
                  <a:lnTo>
                    <a:pt x="82" y="97"/>
                  </a:lnTo>
                  <a:lnTo>
                    <a:pt x="90" y="84"/>
                  </a:lnTo>
                  <a:lnTo>
                    <a:pt x="94" y="67"/>
                  </a:lnTo>
                  <a:lnTo>
                    <a:pt x="90" y="51"/>
                  </a:lnTo>
                  <a:lnTo>
                    <a:pt x="82" y="38"/>
                  </a:lnTo>
                  <a:lnTo>
                    <a:pt x="70" y="29"/>
                  </a:lnTo>
                  <a:lnTo>
                    <a:pt x="52" y="27"/>
                  </a:lnTo>
                  <a:lnTo>
                    <a:pt x="30" y="27"/>
                  </a:lnTo>
                  <a:close/>
                  <a:moveTo>
                    <a:pt x="0" y="0"/>
                  </a:moveTo>
                  <a:lnTo>
                    <a:pt x="52" y="0"/>
                  </a:lnTo>
                  <a:lnTo>
                    <a:pt x="73" y="3"/>
                  </a:lnTo>
                  <a:lnTo>
                    <a:pt x="90" y="9"/>
                  </a:lnTo>
                  <a:lnTo>
                    <a:pt x="105" y="20"/>
                  </a:lnTo>
                  <a:lnTo>
                    <a:pt x="115" y="33"/>
                  </a:lnTo>
                  <a:lnTo>
                    <a:pt x="122" y="49"/>
                  </a:lnTo>
                  <a:lnTo>
                    <a:pt x="124" y="67"/>
                  </a:lnTo>
                  <a:lnTo>
                    <a:pt x="122" y="86"/>
                  </a:lnTo>
                  <a:lnTo>
                    <a:pt x="115" y="101"/>
                  </a:lnTo>
                  <a:lnTo>
                    <a:pt x="105" y="115"/>
                  </a:lnTo>
                  <a:lnTo>
                    <a:pt x="90" y="126"/>
                  </a:lnTo>
                  <a:lnTo>
                    <a:pt x="73"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8" name="Freeform 14">
              <a:extLst>
                <a:ext uri="{FF2B5EF4-FFF2-40B4-BE49-F238E27FC236}">
                  <a16:creationId xmlns:a16="http://schemas.microsoft.com/office/drawing/2014/main" id="{2444C4E2-3C47-4699-8D4A-F4DEE7C45AC2}"/>
                </a:ext>
              </a:extLst>
            </p:cNvPr>
            <p:cNvSpPr>
              <a:spLocks/>
            </p:cNvSpPr>
            <p:nvPr userDrawn="1"/>
          </p:nvSpPr>
          <p:spPr bwMode="auto">
            <a:xfrm>
              <a:off x="1496839" y="6372465"/>
              <a:ext cx="65219" cy="85391"/>
            </a:xfrm>
            <a:custGeom>
              <a:avLst/>
              <a:gdLst>
                <a:gd name="T0" fmla="*/ 0 w 102"/>
                <a:gd name="T1" fmla="*/ 0 h 134"/>
                <a:gd name="T2" fmla="*/ 41292579 w 102"/>
                <a:gd name="T3" fmla="*/ 0 h 134"/>
                <a:gd name="T4" fmla="*/ 41292579 w 102"/>
                <a:gd name="T5" fmla="*/ 10964459 h 134"/>
                <a:gd name="T6" fmla="*/ 11856431 w 102"/>
                <a:gd name="T7" fmla="*/ 10964459 h 134"/>
                <a:gd name="T8" fmla="*/ 11856431 w 102"/>
                <a:gd name="T9" fmla="*/ 21928281 h 134"/>
                <a:gd name="T10" fmla="*/ 38021398 w 102"/>
                <a:gd name="T11" fmla="*/ 21928281 h 134"/>
                <a:gd name="T12" fmla="*/ 38021398 w 102"/>
                <a:gd name="T13" fmla="*/ 32892741 h 134"/>
                <a:gd name="T14" fmla="*/ 11856431 w 102"/>
                <a:gd name="T15" fmla="*/ 32892741 h 134"/>
                <a:gd name="T16" fmla="*/ 11856431 w 102"/>
                <a:gd name="T17" fmla="*/ 44263126 h 134"/>
                <a:gd name="T18" fmla="*/ 41701156 w 102"/>
                <a:gd name="T19" fmla="*/ 44263126 h 134"/>
                <a:gd name="T20" fmla="*/ 41701156 w 102"/>
                <a:gd name="T21" fmla="*/ 54415096 h 134"/>
                <a:gd name="T22" fmla="*/ 0 w 102"/>
                <a:gd name="T23" fmla="*/ 54415096 h 134"/>
                <a:gd name="T24" fmla="*/ 0 w 10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34">
                  <a:moveTo>
                    <a:pt x="0" y="0"/>
                  </a:moveTo>
                  <a:lnTo>
                    <a:pt x="101" y="0"/>
                  </a:lnTo>
                  <a:lnTo>
                    <a:pt x="101" y="27"/>
                  </a:lnTo>
                  <a:lnTo>
                    <a:pt x="29" y="27"/>
                  </a:lnTo>
                  <a:lnTo>
                    <a:pt x="29" y="54"/>
                  </a:lnTo>
                  <a:lnTo>
                    <a:pt x="93" y="54"/>
                  </a:lnTo>
                  <a:lnTo>
                    <a:pt x="93" y="81"/>
                  </a:lnTo>
                  <a:lnTo>
                    <a:pt x="29" y="81"/>
                  </a:lnTo>
                  <a:lnTo>
                    <a:pt x="29" y="109"/>
                  </a:lnTo>
                  <a:lnTo>
                    <a:pt x="102" y="109"/>
                  </a:lnTo>
                  <a:lnTo>
                    <a:pt x="10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9" name="Freeform 15">
              <a:extLst>
                <a:ext uri="{FF2B5EF4-FFF2-40B4-BE49-F238E27FC236}">
                  <a16:creationId xmlns:a16="http://schemas.microsoft.com/office/drawing/2014/main" id="{32C3DBB6-0545-4610-8AF6-E0C43F76D409}"/>
                </a:ext>
              </a:extLst>
            </p:cNvPr>
            <p:cNvSpPr>
              <a:spLocks noEditPoints="1"/>
            </p:cNvSpPr>
            <p:nvPr userDrawn="1"/>
          </p:nvSpPr>
          <p:spPr bwMode="auto">
            <a:xfrm>
              <a:off x="1613147" y="6372465"/>
              <a:ext cx="73915" cy="85391"/>
            </a:xfrm>
            <a:custGeom>
              <a:avLst/>
              <a:gdLst>
                <a:gd name="T0" fmla="*/ 11774787 w 116"/>
                <a:gd name="T1" fmla="*/ 10964459 h 134"/>
                <a:gd name="T2" fmla="*/ 11774787 w 116"/>
                <a:gd name="T3" fmla="*/ 26801304 h 134"/>
                <a:gd name="T4" fmla="*/ 23549574 w 116"/>
                <a:gd name="T5" fmla="*/ 26801304 h 134"/>
                <a:gd name="T6" fmla="*/ 28827487 w 116"/>
                <a:gd name="T7" fmla="*/ 25989452 h 134"/>
                <a:gd name="T8" fmla="*/ 32075924 w 116"/>
                <a:gd name="T9" fmla="*/ 22740770 h 134"/>
                <a:gd name="T10" fmla="*/ 33293610 w 116"/>
                <a:gd name="T11" fmla="*/ 19086163 h 134"/>
                <a:gd name="T12" fmla="*/ 33293610 w 116"/>
                <a:gd name="T13" fmla="*/ 19086163 h 134"/>
                <a:gd name="T14" fmla="*/ 32481819 w 116"/>
                <a:gd name="T15" fmla="*/ 15430918 h 134"/>
                <a:gd name="T16" fmla="*/ 30451706 w 116"/>
                <a:gd name="T17" fmla="*/ 12994726 h 134"/>
                <a:gd name="T18" fmla="*/ 27609164 w 116"/>
                <a:gd name="T19" fmla="*/ 11370385 h 134"/>
                <a:gd name="T20" fmla="*/ 23549574 w 116"/>
                <a:gd name="T21" fmla="*/ 10964459 h 134"/>
                <a:gd name="T22" fmla="*/ 11774787 w 116"/>
                <a:gd name="T23" fmla="*/ 10964459 h 134"/>
                <a:gd name="T24" fmla="*/ 0 w 116"/>
                <a:gd name="T25" fmla="*/ 0 h 134"/>
                <a:gd name="T26" fmla="*/ 24767260 w 116"/>
                <a:gd name="T27" fmla="*/ 0 h 134"/>
                <a:gd name="T28" fmla="*/ 31263496 w 116"/>
                <a:gd name="T29" fmla="*/ 405926 h 134"/>
                <a:gd name="T30" fmla="*/ 36542047 w 116"/>
                <a:gd name="T31" fmla="*/ 2436192 h 134"/>
                <a:gd name="T32" fmla="*/ 40602274 w 116"/>
                <a:gd name="T33" fmla="*/ 5684874 h 134"/>
                <a:gd name="T34" fmla="*/ 43038283 w 116"/>
                <a:gd name="T35" fmla="*/ 8933555 h 134"/>
                <a:gd name="T36" fmla="*/ 44662502 w 116"/>
                <a:gd name="T37" fmla="*/ 13400652 h 134"/>
                <a:gd name="T38" fmla="*/ 45068397 w 116"/>
                <a:gd name="T39" fmla="*/ 17867748 h 134"/>
                <a:gd name="T40" fmla="*/ 45068397 w 116"/>
                <a:gd name="T41" fmla="*/ 18273674 h 134"/>
                <a:gd name="T42" fmla="*/ 44662502 w 116"/>
                <a:gd name="T43" fmla="*/ 24365111 h 134"/>
                <a:gd name="T44" fmla="*/ 42226493 w 116"/>
                <a:gd name="T45" fmla="*/ 29238133 h 134"/>
                <a:gd name="T46" fmla="*/ 38166265 w 116"/>
                <a:gd name="T47" fmla="*/ 32892741 h 134"/>
                <a:gd name="T48" fmla="*/ 33699505 w 116"/>
                <a:gd name="T49" fmla="*/ 35328933 h 134"/>
                <a:gd name="T50" fmla="*/ 47098511 w 116"/>
                <a:gd name="T51" fmla="*/ 54415096 h 134"/>
                <a:gd name="T52" fmla="*/ 32481819 w 116"/>
                <a:gd name="T53" fmla="*/ 54415096 h 134"/>
                <a:gd name="T54" fmla="*/ 21112928 w 116"/>
                <a:gd name="T55" fmla="*/ 37359837 h 134"/>
                <a:gd name="T56" fmla="*/ 11774787 w 116"/>
                <a:gd name="T57" fmla="*/ 37359837 h 134"/>
                <a:gd name="T58" fmla="*/ 11774787 w 116"/>
                <a:gd name="T59" fmla="*/ 54415096 h 134"/>
                <a:gd name="T60" fmla="*/ 0 w 116"/>
                <a:gd name="T61" fmla="*/ 54415096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8" y="66"/>
                  </a:lnTo>
                  <a:lnTo>
                    <a:pt x="71" y="64"/>
                  </a:lnTo>
                  <a:lnTo>
                    <a:pt x="79" y="56"/>
                  </a:lnTo>
                  <a:lnTo>
                    <a:pt x="82" y="47"/>
                  </a:lnTo>
                  <a:lnTo>
                    <a:pt x="80" y="38"/>
                  </a:lnTo>
                  <a:lnTo>
                    <a:pt x="75" y="32"/>
                  </a:lnTo>
                  <a:lnTo>
                    <a:pt x="68" y="28"/>
                  </a:lnTo>
                  <a:lnTo>
                    <a:pt x="58" y="27"/>
                  </a:lnTo>
                  <a:lnTo>
                    <a:pt x="29" y="27"/>
                  </a:lnTo>
                  <a:close/>
                  <a:moveTo>
                    <a:pt x="0" y="0"/>
                  </a:moveTo>
                  <a:lnTo>
                    <a:pt x="61" y="0"/>
                  </a:lnTo>
                  <a:lnTo>
                    <a:pt x="77" y="1"/>
                  </a:lnTo>
                  <a:lnTo>
                    <a:pt x="90" y="6"/>
                  </a:lnTo>
                  <a:lnTo>
                    <a:pt x="100" y="14"/>
                  </a:lnTo>
                  <a:lnTo>
                    <a:pt x="106" y="22"/>
                  </a:lnTo>
                  <a:lnTo>
                    <a:pt x="110" y="33"/>
                  </a:lnTo>
                  <a:lnTo>
                    <a:pt x="111" y="44"/>
                  </a:lnTo>
                  <a:lnTo>
                    <a:pt x="111" y="45"/>
                  </a:lnTo>
                  <a:lnTo>
                    <a:pt x="110" y="60"/>
                  </a:lnTo>
                  <a:lnTo>
                    <a:pt x="104" y="72"/>
                  </a:lnTo>
                  <a:lnTo>
                    <a:pt x="94" y="81"/>
                  </a:lnTo>
                  <a:lnTo>
                    <a:pt x="83" y="87"/>
                  </a:lnTo>
                  <a:lnTo>
                    <a:pt x="116" y="134"/>
                  </a:lnTo>
                  <a:lnTo>
                    <a:pt x="80" y="134"/>
                  </a:lnTo>
                  <a:lnTo>
                    <a:pt x="52"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0" name="Freeform 16">
              <a:extLst>
                <a:ext uri="{FF2B5EF4-FFF2-40B4-BE49-F238E27FC236}">
                  <a16:creationId xmlns:a16="http://schemas.microsoft.com/office/drawing/2014/main" id="{D0A772B9-00AD-47C2-851F-F6D899868582}"/>
                </a:ext>
              </a:extLst>
            </p:cNvPr>
            <p:cNvSpPr>
              <a:spLocks/>
            </p:cNvSpPr>
            <p:nvPr userDrawn="1"/>
          </p:nvSpPr>
          <p:spPr bwMode="auto">
            <a:xfrm>
              <a:off x="1700105" y="6372465"/>
              <a:ext cx="66305" cy="85391"/>
            </a:xfrm>
            <a:custGeom>
              <a:avLst/>
              <a:gdLst>
                <a:gd name="T0" fmla="*/ 0 w 103"/>
                <a:gd name="T1" fmla="*/ 0 h 134"/>
                <a:gd name="T2" fmla="*/ 42268472 w 103"/>
                <a:gd name="T3" fmla="*/ 0 h 134"/>
                <a:gd name="T4" fmla="*/ 42268472 w 103"/>
                <a:gd name="T5" fmla="*/ 10964459 h 134"/>
                <a:gd name="T6" fmla="*/ 12431866 w 103"/>
                <a:gd name="T7" fmla="*/ 10964459 h 134"/>
                <a:gd name="T8" fmla="*/ 12431866 w 103"/>
                <a:gd name="T9" fmla="*/ 21928281 h 134"/>
                <a:gd name="T10" fmla="*/ 38539298 w 103"/>
                <a:gd name="T11" fmla="*/ 21928281 h 134"/>
                <a:gd name="T12" fmla="*/ 38539298 w 103"/>
                <a:gd name="T13" fmla="*/ 32892741 h 134"/>
                <a:gd name="T14" fmla="*/ 12431866 w 103"/>
                <a:gd name="T15" fmla="*/ 32892741 h 134"/>
                <a:gd name="T16" fmla="*/ 12431866 w 103"/>
                <a:gd name="T17" fmla="*/ 44263126 h 134"/>
                <a:gd name="T18" fmla="*/ 42683039 w 103"/>
                <a:gd name="T19" fmla="*/ 44263126 h 134"/>
                <a:gd name="T20" fmla="*/ 42683039 w 103"/>
                <a:gd name="T21" fmla="*/ 54415096 h 134"/>
                <a:gd name="T22" fmla="*/ 0 w 103"/>
                <a:gd name="T23" fmla="*/ 54415096 h 134"/>
                <a:gd name="T24" fmla="*/ 0 w 10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 h="134">
                  <a:moveTo>
                    <a:pt x="0" y="0"/>
                  </a:moveTo>
                  <a:lnTo>
                    <a:pt x="102" y="0"/>
                  </a:lnTo>
                  <a:lnTo>
                    <a:pt x="102" y="27"/>
                  </a:lnTo>
                  <a:lnTo>
                    <a:pt x="30" y="27"/>
                  </a:lnTo>
                  <a:lnTo>
                    <a:pt x="30" y="54"/>
                  </a:lnTo>
                  <a:lnTo>
                    <a:pt x="93" y="54"/>
                  </a:lnTo>
                  <a:lnTo>
                    <a:pt x="93" y="81"/>
                  </a:lnTo>
                  <a:lnTo>
                    <a:pt x="30" y="81"/>
                  </a:lnTo>
                  <a:lnTo>
                    <a:pt x="30" y="109"/>
                  </a:lnTo>
                  <a:lnTo>
                    <a:pt x="103" y="109"/>
                  </a:lnTo>
                  <a:lnTo>
                    <a:pt x="103"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1" name="Freeform 17">
              <a:extLst>
                <a:ext uri="{FF2B5EF4-FFF2-40B4-BE49-F238E27FC236}">
                  <a16:creationId xmlns:a16="http://schemas.microsoft.com/office/drawing/2014/main" id="{616A2ED3-40B0-42F4-8393-1706C8D033FD}"/>
                </a:ext>
              </a:extLst>
            </p:cNvPr>
            <p:cNvSpPr>
              <a:spLocks noEditPoints="1"/>
            </p:cNvSpPr>
            <p:nvPr userDrawn="1"/>
          </p:nvSpPr>
          <p:spPr bwMode="auto">
            <a:xfrm>
              <a:off x="1774020" y="6372465"/>
              <a:ext cx="91306" cy="85391"/>
            </a:xfrm>
            <a:custGeom>
              <a:avLst/>
              <a:gdLst>
                <a:gd name="T0" fmla="*/ 28945918 w 143"/>
                <a:gd name="T1" fmla="*/ 14002859 h 135"/>
                <a:gd name="T2" fmla="*/ 22014962 w 143"/>
                <a:gd name="T3" fmla="*/ 31607321 h 135"/>
                <a:gd name="T4" fmla="*/ 36284238 w 143"/>
                <a:gd name="T5" fmla="*/ 31607321 h 135"/>
                <a:gd name="T6" fmla="*/ 28945918 w 143"/>
                <a:gd name="T7" fmla="*/ 14002859 h 135"/>
                <a:gd name="T8" fmla="*/ 23238335 w 143"/>
                <a:gd name="T9" fmla="*/ 0 h 135"/>
                <a:gd name="T10" fmla="*/ 35060865 w 143"/>
                <a:gd name="T11" fmla="*/ 0 h 135"/>
                <a:gd name="T12" fmla="*/ 58299200 w 143"/>
                <a:gd name="T13" fmla="*/ 54012021 h 135"/>
                <a:gd name="T14" fmla="*/ 45660662 w 143"/>
                <a:gd name="T15" fmla="*/ 54012021 h 135"/>
                <a:gd name="T16" fmla="*/ 40768448 w 143"/>
                <a:gd name="T17" fmla="*/ 42409598 h 135"/>
                <a:gd name="T18" fmla="*/ 17530752 w 143"/>
                <a:gd name="T19" fmla="*/ 42409598 h 135"/>
                <a:gd name="T20" fmla="*/ 12638538 w 143"/>
                <a:gd name="T21" fmla="*/ 54012021 h 135"/>
                <a:gd name="T22" fmla="*/ 0 w 143"/>
                <a:gd name="T23" fmla="*/ 54012021 h 135"/>
                <a:gd name="T24" fmla="*/ 23238335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1" y="35"/>
                  </a:moveTo>
                  <a:lnTo>
                    <a:pt x="54" y="79"/>
                  </a:lnTo>
                  <a:lnTo>
                    <a:pt x="89" y="79"/>
                  </a:lnTo>
                  <a:lnTo>
                    <a:pt x="71" y="35"/>
                  </a:lnTo>
                  <a:close/>
                  <a:moveTo>
                    <a:pt x="57" y="0"/>
                  </a:moveTo>
                  <a:lnTo>
                    <a:pt x="86" y="0"/>
                  </a:lnTo>
                  <a:lnTo>
                    <a:pt x="143" y="135"/>
                  </a:lnTo>
                  <a:lnTo>
                    <a:pt x="112" y="135"/>
                  </a:lnTo>
                  <a:lnTo>
                    <a:pt x="100" y="106"/>
                  </a:lnTo>
                  <a:lnTo>
                    <a:pt x="43" y="106"/>
                  </a:lnTo>
                  <a:lnTo>
                    <a:pt x="31" y="135"/>
                  </a:lnTo>
                  <a:lnTo>
                    <a:pt x="0" y="135"/>
                  </a:lnTo>
                  <a:lnTo>
                    <a:pt x="57"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2" name="Freeform 18">
              <a:extLst>
                <a:ext uri="{FF2B5EF4-FFF2-40B4-BE49-F238E27FC236}">
                  <a16:creationId xmlns:a16="http://schemas.microsoft.com/office/drawing/2014/main" id="{06293A6C-F933-4BB2-9DBD-862CF50E03F3}"/>
                </a:ext>
              </a:extLst>
            </p:cNvPr>
            <p:cNvSpPr>
              <a:spLocks/>
            </p:cNvSpPr>
            <p:nvPr userDrawn="1"/>
          </p:nvSpPr>
          <p:spPr bwMode="auto">
            <a:xfrm>
              <a:off x="1868587" y="6371356"/>
              <a:ext cx="78263" cy="88718"/>
            </a:xfrm>
            <a:custGeom>
              <a:avLst/>
              <a:gdLst>
                <a:gd name="T0" fmla="*/ 27935437 w 123"/>
                <a:gd name="T1" fmla="*/ 0 h 139"/>
                <a:gd name="T2" fmla="*/ 34817491 w 123"/>
                <a:gd name="T3" fmla="*/ 407209 h 139"/>
                <a:gd name="T4" fmla="*/ 40890827 w 123"/>
                <a:gd name="T5" fmla="*/ 2444532 h 139"/>
                <a:gd name="T6" fmla="*/ 45344182 w 123"/>
                <a:gd name="T7" fmla="*/ 4888426 h 139"/>
                <a:gd name="T8" fmla="*/ 49392861 w 123"/>
                <a:gd name="T9" fmla="*/ 8147376 h 139"/>
                <a:gd name="T10" fmla="*/ 41700181 w 123"/>
                <a:gd name="T11" fmla="*/ 17109809 h 139"/>
                <a:gd name="T12" fmla="*/ 37246825 w 123"/>
                <a:gd name="T13" fmla="*/ 13850858 h 139"/>
                <a:gd name="T14" fmla="*/ 33198147 w 123"/>
                <a:gd name="T15" fmla="*/ 11814174 h 139"/>
                <a:gd name="T16" fmla="*/ 27935437 w 123"/>
                <a:gd name="T17" fmla="*/ 11406326 h 139"/>
                <a:gd name="T18" fmla="*/ 21457424 w 123"/>
                <a:gd name="T19" fmla="*/ 12221383 h 139"/>
                <a:gd name="T20" fmla="*/ 16599391 w 123"/>
                <a:gd name="T21" fmla="*/ 16294752 h 139"/>
                <a:gd name="T22" fmla="*/ 13360067 w 123"/>
                <a:gd name="T23" fmla="*/ 21591025 h 139"/>
                <a:gd name="T24" fmla="*/ 12146036 w 123"/>
                <a:gd name="T25" fmla="*/ 28108926 h 139"/>
                <a:gd name="T26" fmla="*/ 12146036 w 123"/>
                <a:gd name="T27" fmla="*/ 28108926 h 139"/>
                <a:gd name="T28" fmla="*/ 12550713 w 123"/>
                <a:gd name="T29" fmla="*/ 33811770 h 139"/>
                <a:gd name="T30" fmla="*/ 15384724 w 123"/>
                <a:gd name="T31" fmla="*/ 38700834 h 139"/>
                <a:gd name="T32" fmla="*/ 18218736 w 123"/>
                <a:gd name="T33" fmla="*/ 41959784 h 139"/>
                <a:gd name="T34" fmla="*/ 22672091 w 123"/>
                <a:gd name="T35" fmla="*/ 44810887 h 139"/>
                <a:gd name="T36" fmla="*/ 27935437 w 123"/>
                <a:gd name="T37" fmla="*/ 45625944 h 139"/>
                <a:gd name="T38" fmla="*/ 33603460 w 123"/>
                <a:gd name="T39" fmla="*/ 44810887 h 139"/>
                <a:gd name="T40" fmla="*/ 38056815 w 123"/>
                <a:gd name="T41" fmla="*/ 42774203 h 139"/>
                <a:gd name="T42" fmla="*/ 42510171 w 123"/>
                <a:gd name="T43" fmla="*/ 39108043 h 139"/>
                <a:gd name="T44" fmla="*/ 49797538 w 123"/>
                <a:gd name="T45" fmla="*/ 46441001 h 139"/>
                <a:gd name="T46" fmla="*/ 45344182 w 123"/>
                <a:gd name="T47" fmla="*/ 50921579 h 139"/>
                <a:gd name="T48" fmla="*/ 40485514 w 123"/>
                <a:gd name="T49" fmla="*/ 54180529 h 139"/>
                <a:gd name="T50" fmla="*/ 34817491 w 123"/>
                <a:gd name="T51" fmla="*/ 56217852 h 139"/>
                <a:gd name="T52" fmla="*/ 27530124 w 123"/>
                <a:gd name="T53" fmla="*/ 56625061 h 139"/>
                <a:gd name="T54" fmla="*/ 20242757 w 123"/>
                <a:gd name="T55" fmla="*/ 55402795 h 139"/>
                <a:gd name="T56" fmla="*/ 13360067 w 123"/>
                <a:gd name="T57" fmla="*/ 52958902 h 139"/>
                <a:gd name="T58" fmla="*/ 7692044 w 123"/>
                <a:gd name="T59" fmla="*/ 48477685 h 139"/>
                <a:gd name="T60" fmla="*/ 3238688 w 123"/>
                <a:gd name="T61" fmla="*/ 42774203 h 139"/>
                <a:gd name="T62" fmla="*/ 404677 w 123"/>
                <a:gd name="T63" fmla="*/ 36256302 h 139"/>
                <a:gd name="T64" fmla="*/ 0 w 123"/>
                <a:gd name="T65" fmla="*/ 28108926 h 139"/>
                <a:gd name="T66" fmla="*/ 0 w 123"/>
                <a:gd name="T67" fmla="*/ 28108926 h 139"/>
                <a:gd name="T68" fmla="*/ 404677 w 123"/>
                <a:gd name="T69" fmla="*/ 20775968 h 139"/>
                <a:gd name="T70" fmla="*/ 3238688 w 123"/>
                <a:gd name="T71" fmla="*/ 13850858 h 139"/>
                <a:gd name="T72" fmla="*/ 7692044 w 123"/>
                <a:gd name="T73" fmla="*/ 8147376 h 139"/>
                <a:gd name="T74" fmla="*/ 13360067 w 123"/>
                <a:gd name="T75" fmla="*/ 3666160 h 139"/>
                <a:gd name="T76" fmla="*/ 20242757 w 123"/>
                <a:gd name="T77" fmla="*/ 815057 h 139"/>
                <a:gd name="T78" fmla="*/ 27935437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69" y="0"/>
                  </a:moveTo>
                  <a:lnTo>
                    <a:pt x="86" y="1"/>
                  </a:lnTo>
                  <a:lnTo>
                    <a:pt x="101" y="6"/>
                  </a:lnTo>
                  <a:lnTo>
                    <a:pt x="112" y="12"/>
                  </a:lnTo>
                  <a:lnTo>
                    <a:pt x="122" y="20"/>
                  </a:lnTo>
                  <a:lnTo>
                    <a:pt x="103" y="42"/>
                  </a:lnTo>
                  <a:lnTo>
                    <a:pt x="92" y="34"/>
                  </a:lnTo>
                  <a:lnTo>
                    <a:pt x="82" y="29"/>
                  </a:lnTo>
                  <a:lnTo>
                    <a:pt x="69" y="28"/>
                  </a:lnTo>
                  <a:lnTo>
                    <a:pt x="53" y="30"/>
                  </a:lnTo>
                  <a:lnTo>
                    <a:pt x="41" y="40"/>
                  </a:lnTo>
                  <a:lnTo>
                    <a:pt x="33" y="53"/>
                  </a:lnTo>
                  <a:lnTo>
                    <a:pt x="30" y="69"/>
                  </a:lnTo>
                  <a:lnTo>
                    <a:pt x="31" y="83"/>
                  </a:lnTo>
                  <a:lnTo>
                    <a:pt x="38" y="95"/>
                  </a:lnTo>
                  <a:lnTo>
                    <a:pt x="45" y="103"/>
                  </a:lnTo>
                  <a:lnTo>
                    <a:pt x="56" y="110"/>
                  </a:lnTo>
                  <a:lnTo>
                    <a:pt x="69" y="112"/>
                  </a:lnTo>
                  <a:lnTo>
                    <a:pt x="83" y="110"/>
                  </a:lnTo>
                  <a:lnTo>
                    <a:pt x="94" y="105"/>
                  </a:lnTo>
                  <a:lnTo>
                    <a:pt x="105" y="96"/>
                  </a:lnTo>
                  <a:lnTo>
                    <a:pt x="123" y="114"/>
                  </a:lnTo>
                  <a:lnTo>
                    <a:pt x="112" y="125"/>
                  </a:lnTo>
                  <a:lnTo>
                    <a:pt x="100" y="133"/>
                  </a:lnTo>
                  <a:lnTo>
                    <a:pt x="86" y="138"/>
                  </a:lnTo>
                  <a:lnTo>
                    <a:pt x="68" y="139"/>
                  </a:lnTo>
                  <a:lnTo>
                    <a:pt x="50" y="136"/>
                  </a:lnTo>
                  <a:lnTo>
                    <a:pt x="33" y="130"/>
                  </a:lnTo>
                  <a:lnTo>
                    <a:pt x="19" y="119"/>
                  </a:lnTo>
                  <a:lnTo>
                    <a:pt x="8" y="105"/>
                  </a:lnTo>
                  <a:lnTo>
                    <a:pt x="1" y="89"/>
                  </a:lnTo>
                  <a:lnTo>
                    <a:pt x="0" y="69"/>
                  </a:lnTo>
                  <a:lnTo>
                    <a:pt x="1" y="51"/>
                  </a:lnTo>
                  <a:lnTo>
                    <a:pt x="8" y="34"/>
                  </a:lnTo>
                  <a:lnTo>
                    <a:pt x="19" y="20"/>
                  </a:lnTo>
                  <a:lnTo>
                    <a:pt x="33" y="9"/>
                  </a:lnTo>
                  <a:lnTo>
                    <a:pt x="50" y="2"/>
                  </a:lnTo>
                  <a:lnTo>
                    <a:pt x="6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3" name="Freeform 19">
              <a:extLst>
                <a:ext uri="{FF2B5EF4-FFF2-40B4-BE49-F238E27FC236}">
                  <a16:creationId xmlns:a16="http://schemas.microsoft.com/office/drawing/2014/main" id="{2D5D43FE-CDCA-482A-B616-A6EDABCAA55C}"/>
                </a:ext>
              </a:extLst>
            </p:cNvPr>
            <p:cNvSpPr>
              <a:spLocks/>
            </p:cNvSpPr>
            <p:nvPr userDrawn="1"/>
          </p:nvSpPr>
          <p:spPr bwMode="auto">
            <a:xfrm>
              <a:off x="1960980" y="6372465"/>
              <a:ext cx="71741" cy="85391"/>
            </a:xfrm>
            <a:custGeom>
              <a:avLst/>
              <a:gdLst>
                <a:gd name="T0" fmla="*/ 0 w 113"/>
                <a:gd name="T1" fmla="*/ 0 h 134"/>
                <a:gd name="T2" fmla="*/ 11688704 w 113"/>
                <a:gd name="T3" fmla="*/ 0 h 134"/>
                <a:gd name="T4" fmla="*/ 11688704 w 113"/>
                <a:gd name="T5" fmla="*/ 21928281 h 134"/>
                <a:gd name="T6" fmla="*/ 33857943 w 113"/>
                <a:gd name="T7" fmla="*/ 21928281 h 134"/>
                <a:gd name="T8" fmla="*/ 33857943 w 113"/>
                <a:gd name="T9" fmla="*/ 0 h 134"/>
                <a:gd name="T10" fmla="*/ 45546647 w 113"/>
                <a:gd name="T11" fmla="*/ 0 h 134"/>
                <a:gd name="T12" fmla="*/ 45546647 w 113"/>
                <a:gd name="T13" fmla="*/ 54415096 h 134"/>
                <a:gd name="T14" fmla="*/ 33857943 w 113"/>
                <a:gd name="T15" fmla="*/ 54415096 h 134"/>
                <a:gd name="T16" fmla="*/ 33857943 w 113"/>
                <a:gd name="T17" fmla="*/ 32892741 h 134"/>
                <a:gd name="T18" fmla="*/ 11688704 w 113"/>
                <a:gd name="T19" fmla="*/ 32892741 h 134"/>
                <a:gd name="T20" fmla="*/ 11688704 w 113"/>
                <a:gd name="T21" fmla="*/ 54415096 h 134"/>
                <a:gd name="T22" fmla="*/ 0 w 113"/>
                <a:gd name="T23" fmla="*/ 54415096 h 134"/>
                <a:gd name="T24" fmla="*/ 0 w 11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134">
                  <a:moveTo>
                    <a:pt x="0" y="0"/>
                  </a:moveTo>
                  <a:lnTo>
                    <a:pt x="29" y="0"/>
                  </a:lnTo>
                  <a:lnTo>
                    <a:pt x="29" y="54"/>
                  </a:lnTo>
                  <a:lnTo>
                    <a:pt x="84" y="54"/>
                  </a:lnTo>
                  <a:lnTo>
                    <a:pt x="84" y="0"/>
                  </a:lnTo>
                  <a:lnTo>
                    <a:pt x="113" y="0"/>
                  </a:lnTo>
                  <a:lnTo>
                    <a:pt x="113" y="134"/>
                  </a:lnTo>
                  <a:lnTo>
                    <a:pt x="84" y="134"/>
                  </a:lnTo>
                  <a:lnTo>
                    <a:pt x="84" y="81"/>
                  </a:lnTo>
                  <a:lnTo>
                    <a:pt x="29" y="81"/>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4" name="Rectangle 20">
              <a:extLst>
                <a:ext uri="{FF2B5EF4-FFF2-40B4-BE49-F238E27FC236}">
                  <a16:creationId xmlns:a16="http://schemas.microsoft.com/office/drawing/2014/main" id="{B345B29A-49A3-4D84-A7B0-DC31D8131006}"/>
                </a:ext>
              </a:extLst>
            </p:cNvPr>
            <p:cNvSpPr>
              <a:spLocks noChangeArrowheads="1"/>
            </p:cNvSpPr>
            <p:nvPr userDrawn="1"/>
          </p:nvSpPr>
          <p:spPr bwMode="auto">
            <a:xfrm>
              <a:off x="2050113" y="6439004"/>
              <a:ext cx="19566" cy="18852"/>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045" name="Freeform 21">
              <a:extLst>
                <a:ext uri="{FF2B5EF4-FFF2-40B4-BE49-F238E27FC236}">
                  <a16:creationId xmlns:a16="http://schemas.microsoft.com/office/drawing/2014/main" id="{291AFA23-93E5-4C28-AECF-2CAC0A993FA8}"/>
                </a:ext>
              </a:extLst>
            </p:cNvPr>
            <p:cNvSpPr>
              <a:spLocks/>
            </p:cNvSpPr>
            <p:nvPr userDrawn="1"/>
          </p:nvSpPr>
          <p:spPr bwMode="auto">
            <a:xfrm>
              <a:off x="2121853" y="6372465"/>
              <a:ext cx="72827" cy="85391"/>
            </a:xfrm>
            <a:custGeom>
              <a:avLst/>
              <a:gdLst>
                <a:gd name="T0" fmla="*/ 0 w 114"/>
                <a:gd name="T1" fmla="*/ 0 h 134"/>
                <a:gd name="T2" fmla="*/ 12651455 w 114"/>
                <a:gd name="T3" fmla="*/ 0 h 134"/>
                <a:gd name="T4" fmla="*/ 12651455 w 114"/>
                <a:gd name="T5" fmla="*/ 21928281 h 134"/>
                <a:gd name="T6" fmla="*/ 34689289 w 114"/>
                <a:gd name="T7" fmla="*/ 21928281 h 134"/>
                <a:gd name="T8" fmla="*/ 34689289 w 114"/>
                <a:gd name="T9" fmla="*/ 0 h 134"/>
                <a:gd name="T10" fmla="*/ 46524315 w 114"/>
                <a:gd name="T11" fmla="*/ 0 h 134"/>
                <a:gd name="T12" fmla="*/ 46524315 w 114"/>
                <a:gd name="T13" fmla="*/ 54415096 h 134"/>
                <a:gd name="T14" fmla="*/ 34689289 w 114"/>
                <a:gd name="T15" fmla="*/ 54415096 h 134"/>
                <a:gd name="T16" fmla="*/ 34689289 w 114"/>
                <a:gd name="T17" fmla="*/ 32892741 h 134"/>
                <a:gd name="T18" fmla="*/ 12651455 w 114"/>
                <a:gd name="T19" fmla="*/ 32892741 h 134"/>
                <a:gd name="T20" fmla="*/ 12651455 w 114"/>
                <a:gd name="T21" fmla="*/ 54415096 h 134"/>
                <a:gd name="T22" fmla="*/ 0 w 114"/>
                <a:gd name="T23" fmla="*/ 54415096 h 134"/>
                <a:gd name="T24" fmla="*/ 0 w 11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34">
                  <a:moveTo>
                    <a:pt x="0" y="0"/>
                  </a:moveTo>
                  <a:lnTo>
                    <a:pt x="31" y="0"/>
                  </a:lnTo>
                  <a:lnTo>
                    <a:pt x="31" y="54"/>
                  </a:lnTo>
                  <a:lnTo>
                    <a:pt x="85" y="54"/>
                  </a:lnTo>
                  <a:lnTo>
                    <a:pt x="85" y="0"/>
                  </a:lnTo>
                  <a:lnTo>
                    <a:pt x="114" y="0"/>
                  </a:lnTo>
                  <a:lnTo>
                    <a:pt x="114"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6" name="Freeform 22">
              <a:extLst>
                <a:ext uri="{FF2B5EF4-FFF2-40B4-BE49-F238E27FC236}">
                  <a16:creationId xmlns:a16="http://schemas.microsoft.com/office/drawing/2014/main" id="{9F505EB8-4133-49CD-A522-2A6693A21DEF}"/>
                </a:ext>
              </a:extLst>
            </p:cNvPr>
            <p:cNvSpPr>
              <a:spLocks/>
            </p:cNvSpPr>
            <p:nvPr userDrawn="1"/>
          </p:nvSpPr>
          <p:spPr bwMode="auto">
            <a:xfrm>
              <a:off x="2213160" y="6372465"/>
              <a:ext cx="73915" cy="87609"/>
            </a:xfrm>
            <a:custGeom>
              <a:avLst/>
              <a:gdLst>
                <a:gd name="T0" fmla="*/ 0 w 117"/>
                <a:gd name="T1" fmla="*/ 0 h 137"/>
                <a:gd name="T2" fmla="*/ 11973598 w 117"/>
                <a:gd name="T3" fmla="*/ 0 h 137"/>
                <a:gd name="T4" fmla="*/ 11973598 w 117"/>
                <a:gd name="T5" fmla="*/ 31079453 h 137"/>
                <a:gd name="T6" fmla="*/ 12771501 w 117"/>
                <a:gd name="T7" fmla="*/ 36804093 h 137"/>
                <a:gd name="T8" fmla="*/ 14767206 w 117"/>
                <a:gd name="T9" fmla="*/ 41302847 h 137"/>
                <a:gd name="T10" fmla="*/ 18757984 w 117"/>
                <a:gd name="T11" fmla="*/ 44165168 h 137"/>
                <a:gd name="T12" fmla="*/ 23547297 w 117"/>
                <a:gd name="T13" fmla="*/ 44983065 h 137"/>
                <a:gd name="T14" fmla="*/ 28336610 w 117"/>
                <a:gd name="T15" fmla="*/ 44165168 h 137"/>
                <a:gd name="T16" fmla="*/ 31928753 w 117"/>
                <a:gd name="T17" fmla="*/ 41302847 h 137"/>
                <a:gd name="T18" fmla="*/ 34323725 w 117"/>
                <a:gd name="T19" fmla="*/ 37621990 h 137"/>
                <a:gd name="T20" fmla="*/ 34722361 w 117"/>
                <a:gd name="T21" fmla="*/ 31488081 h 137"/>
                <a:gd name="T22" fmla="*/ 34722361 w 117"/>
                <a:gd name="T23" fmla="*/ 0 h 137"/>
                <a:gd name="T24" fmla="*/ 46695959 w 117"/>
                <a:gd name="T25" fmla="*/ 0 h 137"/>
                <a:gd name="T26" fmla="*/ 46695959 w 117"/>
                <a:gd name="T27" fmla="*/ 31079453 h 137"/>
                <a:gd name="T28" fmla="*/ 45897424 w 117"/>
                <a:gd name="T29" fmla="*/ 38849156 h 137"/>
                <a:gd name="T30" fmla="*/ 43902351 w 117"/>
                <a:gd name="T31" fmla="*/ 44983065 h 137"/>
                <a:gd name="T32" fmla="*/ 40310209 w 117"/>
                <a:gd name="T33" fmla="*/ 49890448 h 137"/>
                <a:gd name="T34" fmla="*/ 35520896 w 117"/>
                <a:gd name="T35" fmla="*/ 53570665 h 137"/>
                <a:gd name="T36" fmla="*/ 29933048 w 117"/>
                <a:gd name="T37" fmla="*/ 55615728 h 137"/>
                <a:gd name="T38" fmla="*/ 23148662 w 117"/>
                <a:gd name="T39" fmla="*/ 56024357 h 137"/>
                <a:gd name="T40" fmla="*/ 16762911 w 117"/>
                <a:gd name="T41" fmla="*/ 55615728 h 137"/>
                <a:gd name="T42" fmla="*/ 10775796 w 117"/>
                <a:gd name="T43" fmla="*/ 53570665 h 137"/>
                <a:gd name="T44" fmla="*/ 5986483 w 117"/>
                <a:gd name="T45" fmla="*/ 49890448 h 137"/>
                <a:gd name="T46" fmla="*/ 2394972 w 117"/>
                <a:gd name="T47" fmla="*/ 44983065 h 137"/>
                <a:gd name="T48" fmla="*/ 399267 w 117"/>
                <a:gd name="T49" fmla="*/ 38849156 h 137"/>
                <a:gd name="T50" fmla="*/ 0 w 117"/>
                <a:gd name="T51" fmla="*/ 31488081 h 137"/>
                <a:gd name="T52" fmla="*/ 0 w 117"/>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7">
                  <a:moveTo>
                    <a:pt x="0" y="0"/>
                  </a:moveTo>
                  <a:lnTo>
                    <a:pt x="30" y="0"/>
                  </a:lnTo>
                  <a:lnTo>
                    <a:pt x="30" y="76"/>
                  </a:lnTo>
                  <a:lnTo>
                    <a:pt x="32" y="90"/>
                  </a:lnTo>
                  <a:lnTo>
                    <a:pt x="37" y="101"/>
                  </a:lnTo>
                  <a:lnTo>
                    <a:pt x="47" y="108"/>
                  </a:lnTo>
                  <a:lnTo>
                    <a:pt x="59" y="110"/>
                  </a:lnTo>
                  <a:lnTo>
                    <a:pt x="71" y="108"/>
                  </a:lnTo>
                  <a:lnTo>
                    <a:pt x="80" y="101"/>
                  </a:lnTo>
                  <a:lnTo>
                    <a:pt x="86" y="92"/>
                  </a:lnTo>
                  <a:lnTo>
                    <a:pt x="87" y="77"/>
                  </a:lnTo>
                  <a:lnTo>
                    <a:pt x="87" y="0"/>
                  </a:lnTo>
                  <a:lnTo>
                    <a:pt x="117" y="0"/>
                  </a:lnTo>
                  <a:lnTo>
                    <a:pt x="117" y="76"/>
                  </a:lnTo>
                  <a:lnTo>
                    <a:pt x="115" y="95"/>
                  </a:lnTo>
                  <a:lnTo>
                    <a:pt x="110" y="110"/>
                  </a:lnTo>
                  <a:lnTo>
                    <a:pt x="101" y="122"/>
                  </a:lnTo>
                  <a:lnTo>
                    <a:pt x="89" y="131"/>
                  </a:lnTo>
                  <a:lnTo>
                    <a:pt x="75" y="136"/>
                  </a:lnTo>
                  <a:lnTo>
                    <a:pt x="58" y="137"/>
                  </a:lnTo>
                  <a:lnTo>
                    <a:pt x="42" y="136"/>
                  </a:lnTo>
                  <a:lnTo>
                    <a:pt x="27" y="131"/>
                  </a:lnTo>
                  <a:lnTo>
                    <a:pt x="15" y="122"/>
                  </a:lnTo>
                  <a:lnTo>
                    <a:pt x="6" y="110"/>
                  </a:lnTo>
                  <a:lnTo>
                    <a:pt x="1"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7" name="Freeform 23">
              <a:extLst>
                <a:ext uri="{FF2B5EF4-FFF2-40B4-BE49-F238E27FC236}">
                  <a16:creationId xmlns:a16="http://schemas.microsoft.com/office/drawing/2014/main" id="{3F0E2415-E417-4A30-A704-005B6BA7E973}"/>
                </a:ext>
              </a:extLst>
            </p:cNvPr>
            <p:cNvSpPr>
              <a:spLocks/>
            </p:cNvSpPr>
            <p:nvPr userDrawn="1"/>
          </p:nvSpPr>
          <p:spPr bwMode="auto">
            <a:xfrm>
              <a:off x="2305552" y="6372465"/>
              <a:ext cx="85872" cy="85391"/>
            </a:xfrm>
            <a:custGeom>
              <a:avLst/>
              <a:gdLst>
                <a:gd name="T0" fmla="*/ 0 w 135"/>
                <a:gd name="T1" fmla="*/ 0 h 134"/>
                <a:gd name="T2" fmla="*/ 12947589 w 135"/>
                <a:gd name="T3" fmla="*/ 0 h 134"/>
                <a:gd name="T4" fmla="*/ 27513389 w 135"/>
                <a:gd name="T5" fmla="*/ 23146696 h 134"/>
                <a:gd name="T6" fmla="*/ 41674636 w 135"/>
                <a:gd name="T7" fmla="*/ 0 h 134"/>
                <a:gd name="T8" fmla="*/ 54622225 w 135"/>
                <a:gd name="T9" fmla="*/ 0 h 134"/>
                <a:gd name="T10" fmla="*/ 54622225 w 135"/>
                <a:gd name="T11" fmla="*/ 54415096 h 134"/>
                <a:gd name="T12" fmla="*/ 42483741 w 135"/>
                <a:gd name="T13" fmla="*/ 54415096 h 134"/>
                <a:gd name="T14" fmla="*/ 42483741 w 135"/>
                <a:gd name="T15" fmla="*/ 19086163 h 134"/>
                <a:gd name="T16" fmla="*/ 27513389 w 135"/>
                <a:gd name="T17" fmla="*/ 42232859 h 134"/>
                <a:gd name="T18" fmla="*/ 26704284 w 135"/>
                <a:gd name="T19" fmla="*/ 42232859 h 134"/>
                <a:gd name="T20" fmla="*/ 12138484 w 135"/>
                <a:gd name="T21" fmla="*/ 19492089 h 134"/>
                <a:gd name="T22" fmla="*/ 12138484 w 135"/>
                <a:gd name="T23" fmla="*/ 54415096 h 134"/>
                <a:gd name="T24" fmla="*/ 0 w 135"/>
                <a:gd name="T25" fmla="*/ 54415096 h 134"/>
                <a:gd name="T26" fmla="*/ 0 w 135"/>
                <a:gd name="T27" fmla="*/ 0 h 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 h="134">
                  <a:moveTo>
                    <a:pt x="0" y="0"/>
                  </a:moveTo>
                  <a:lnTo>
                    <a:pt x="32" y="0"/>
                  </a:lnTo>
                  <a:lnTo>
                    <a:pt x="68" y="57"/>
                  </a:lnTo>
                  <a:lnTo>
                    <a:pt x="103" y="0"/>
                  </a:lnTo>
                  <a:lnTo>
                    <a:pt x="135" y="0"/>
                  </a:lnTo>
                  <a:lnTo>
                    <a:pt x="135" y="134"/>
                  </a:lnTo>
                  <a:lnTo>
                    <a:pt x="105" y="134"/>
                  </a:lnTo>
                  <a:lnTo>
                    <a:pt x="105" y="47"/>
                  </a:lnTo>
                  <a:lnTo>
                    <a:pt x="68" y="104"/>
                  </a:lnTo>
                  <a:lnTo>
                    <a:pt x="66" y="104"/>
                  </a:lnTo>
                  <a:lnTo>
                    <a:pt x="30" y="48"/>
                  </a:lnTo>
                  <a:lnTo>
                    <a:pt x="30"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8" name="Freeform 24">
              <a:extLst>
                <a:ext uri="{FF2B5EF4-FFF2-40B4-BE49-F238E27FC236}">
                  <a16:creationId xmlns:a16="http://schemas.microsoft.com/office/drawing/2014/main" id="{9B9E19E0-4D21-454A-A998-978BAED05F10}"/>
                </a:ext>
              </a:extLst>
            </p:cNvPr>
            <p:cNvSpPr>
              <a:spLocks noEditPoints="1"/>
            </p:cNvSpPr>
            <p:nvPr userDrawn="1"/>
          </p:nvSpPr>
          <p:spPr bwMode="auto">
            <a:xfrm>
              <a:off x="2403381" y="6372465"/>
              <a:ext cx="91306" cy="85391"/>
            </a:xfrm>
            <a:custGeom>
              <a:avLst/>
              <a:gdLst>
                <a:gd name="T0" fmla="*/ 29353283 w 143"/>
                <a:gd name="T1" fmla="*/ 14002859 h 135"/>
                <a:gd name="T2" fmla="*/ 22014962 w 143"/>
                <a:gd name="T3" fmla="*/ 31607321 h 135"/>
                <a:gd name="T4" fmla="*/ 36284238 w 143"/>
                <a:gd name="T5" fmla="*/ 31607321 h 135"/>
                <a:gd name="T6" fmla="*/ 29353283 w 143"/>
                <a:gd name="T7" fmla="*/ 14002859 h 135"/>
                <a:gd name="T8" fmla="*/ 23645700 w 143"/>
                <a:gd name="T9" fmla="*/ 0 h 135"/>
                <a:gd name="T10" fmla="*/ 34653500 w 143"/>
                <a:gd name="T11" fmla="*/ 0 h 135"/>
                <a:gd name="T12" fmla="*/ 58299200 w 143"/>
                <a:gd name="T13" fmla="*/ 54012021 h 135"/>
                <a:gd name="T14" fmla="*/ 45660662 w 143"/>
                <a:gd name="T15" fmla="*/ 54012021 h 135"/>
                <a:gd name="T16" fmla="*/ 40768448 w 143"/>
                <a:gd name="T17" fmla="*/ 42409598 h 135"/>
                <a:gd name="T18" fmla="*/ 17530752 w 143"/>
                <a:gd name="T19" fmla="*/ 42409598 h 135"/>
                <a:gd name="T20" fmla="*/ 12230534 w 143"/>
                <a:gd name="T21" fmla="*/ 54012021 h 135"/>
                <a:gd name="T22" fmla="*/ 0 w 143"/>
                <a:gd name="T23" fmla="*/ 54012021 h 135"/>
                <a:gd name="T24" fmla="*/ 23645700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2" y="35"/>
                  </a:moveTo>
                  <a:lnTo>
                    <a:pt x="54" y="79"/>
                  </a:lnTo>
                  <a:lnTo>
                    <a:pt x="89" y="79"/>
                  </a:lnTo>
                  <a:lnTo>
                    <a:pt x="72" y="35"/>
                  </a:lnTo>
                  <a:close/>
                  <a:moveTo>
                    <a:pt x="58" y="0"/>
                  </a:moveTo>
                  <a:lnTo>
                    <a:pt x="85" y="0"/>
                  </a:lnTo>
                  <a:lnTo>
                    <a:pt x="143" y="135"/>
                  </a:lnTo>
                  <a:lnTo>
                    <a:pt x="112" y="135"/>
                  </a:lnTo>
                  <a:lnTo>
                    <a:pt x="100" y="106"/>
                  </a:lnTo>
                  <a:lnTo>
                    <a:pt x="43" y="106"/>
                  </a:lnTo>
                  <a:lnTo>
                    <a:pt x="30" y="135"/>
                  </a:lnTo>
                  <a:lnTo>
                    <a:pt x="0" y="135"/>
                  </a:lnTo>
                  <a:lnTo>
                    <a:pt x="58"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9" name="Freeform 25">
              <a:extLst>
                <a:ext uri="{FF2B5EF4-FFF2-40B4-BE49-F238E27FC236}">
                  <a16:creationId xmlns:a16="http://schemas.microsoft.com/office/drawing/2014/main" id="{88A635BD-0E58-4F3E-9341-4491DD68AD4A}"/>
                </a:ext>
              </a:extLst>
            </p:cNvPr>
            <p:cNvSpPr>
              <a:spLocks/>
            </p:cNvSpPr>
            <p:nvPr userDrawn="1"/>
          </p:nvSpPr>
          <p:spPr bwMode="auto">
            <a:xfrm>
              <a:off x="2506644" y="6372465"/>
              <a:ext cx="76089" cy="85391"/>
            </a:xfrm>
            <a:custGeom>
              <a:avLst/>
              <a:gdLst>
                <a:gd name="T0" fmla="*/ 0 w 120"/>
                <a:gd name="T1" fmla="*/ 0 h 134"/>
                <a:gd name="T2" fmla="*/ 10855364 w 120"/>
                <a:gd name="T3" fmla="*/ 0 h 134"/>
                <a:gd name="T4" fmla="*/ 36184758 w 120"/>
                <a:gd name="T5" fmla="*/ 33704592 h 134"/>
                <a:gd name="T6" fmla="*/ 36184758 w 120"/>
                <a:gd name="T7" fmla="*/ 0 h 134"/>
                <a:gd name="T8" fmla="*/ 48246133 w 120"/>
                <a:gd name="T9" fmla="*/ 0 h 134"/>
                <a:gd name="T10" fmla="*/ 48246133 w 120"/>
                <a:gd name="T11" fmla="*/ 54415096 h 134"/>
                <a:gd name="T12" fmla="*/ 37792772 w 120"/>
                <a:gd name="T13" fmla="*/ 54415096 h 134"/>
                <a:gd name="T14" fmla="*/ 11659371 w 120"/>
                <a:gd name="T15" fmla="*/ 19898015 h 134"/>
                <a:gd name="T16" fmla="*/ 11659371 w 120"/>
                <a:gd name="T17" fmla="*/ 54415096 h 134"/>
                <a:gd name="T18" fmla="*/ 0 w 120"/>
                <a:gd name="T19" fmla="*/ 54415096 h 134"/>
                <a:gd name="T20" fmla="*/ 0 w 120"/>
                <a:gd name="T21" fmla="*/ 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134">
                  <a:moveTo>
                    <a:pt x="0" y="0"/>
                  </a:moveTo>
                  <a:lnTo>
                    <a:pt x="27" y="0"/>
                  </a:lnTo>
                  <a:lnTo>
                    <a:pt x="90" y="83"/>
                  </a:lnTo>
                  <a:lnTo>
                    <a:pt x="90" y="0"/>
                  </a:lnTo>
                  <a:lnTo>
                    <a:pt x="120" y="0"/>
                  </a:lnTo>
                  <a:lnTo>
                    <a:pt x="120" y="134"/>
                  </a:lnTo>
                  <a:lnTo>
                    <a:pt x="94" y="134"/>
                  </a:lnTo>
                  <a:lnTo>
                    <a:pt x="29" y="49"/>
                  </a:lnTo>
                  <a:lnTo>
                    <a:pt x="29"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0" name="Freeform 26">
              <a:extLst>
                <a:ext uri="{FF2B5EF4-FFF2-40B4-BE49-F238E27FC236}">
                  <a16:creationId xmlns:a16="http://schemas.microsoft.com/office/drawing/2014/main" id="{165D9DD2-848B-4D4A-9BDE-32E97E5E1025}"/>
                </a:ext>
              </a:extLst>
            </p:cNvPr>
            <p:cNvSpPr>
              <a:spLocks/>
            </p:cNvSpPr>
            <p:nvPr userDrawn="1"/>
          </p:nvSpPr>
          <p:spPr bwMode="auto">
            <a:xfrm>
              <a:off x="2630560" y="6372465"/>
              <a:ext cx="72827" cy="85391"/>
            </a:xfrm>
            <a:custGeom>
              <a:avLst/>
              <a:gdLst>
                <a:gd name="T0" fmla="*/ 0 w 113"/>
                <a:gd name="T1" fmla="*/ 0 h 134"/>
                <a:gd name="T2" fmla="*/ 46936035 w 113"/>
                <a:gd name="T3" fmla="*/ 0 h 134"/>
                <a:gd name="T4" fmla="*/ 46936035 w 113"/>
                <a:gd name="T5" fmla="*/ 10964459 h 134"/>
                <a:gd name="T6" fmla="*/ 29491068 w 113"/>
                <a:gd name="T7" fmla="*/ 10964459 h 134"/>
                <a:gd name="T8" fmla="*/ 29491068 w 113"/>
                <a:gd name="T9" fmla="*/ 54415096 h 134"/>
                <a:gd name="T10" fmla="*/ 17444967 w 113"/>
                <a:gd name="T11" fmla="*/ 54415096 h 134"/>
                <a:gd name="T12" fmla="*/ 17444967 w 113"/>
                <a:gd name="T13" fmla="*/ 10964459 h 134"/>
                <a:gd name="T14" fmla="*/ 0 w 113"/>
                <a:gd name="T15" fmla="*/ 10964459 h 134"/>
                <a:gd name="T16" fmla="*/ 0 w 113"/>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34">
                  <a:moveTo>
                    <a:pt x="0" y="0"/>
                  </a:moveTo>
                  <a:lnTo>
                    <a:pt x="113" y="0"/>
                  </a:lnTo>
                  <a:lnTo>
                    <a:pt x="113" y="27"/>
                  </a:lnTo>
                  <a:lnTo>
                    <a:pt x="71" y="27"/>
                  </a:lnTo>
                  <a:lnTo>
                    <a:pt x="71" y="134"/>
                  </a:lnTo>
                  <a:lnTo>
                    <a:pt x="42" y="134"/>
                  </a:lnTo>
                  <a:lnTo>
                    <a:pt x="42" y="27"/>
                  </a:lnTo>
                  <a:lnTo>
                    <a:pt x="0" y="2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1" name="Freeform 27">
              <a:extLst>
                <a:ext uri="{FF2B5EF4-FFF2-40B4-BE49-F238E27FC236}">
                  <a16:creationId xmlns:a16="http://schemas.microsoft.com/office/drawing/2014/main" id="{55350C24-575E-4F77-8967-7CB07BF2512F}"/>
                </a:ext>
              </a:extLst>
            </p:cNvPr>
            <p:cNvSpPr>
              <a:spLocks noEditPoints="1"/>
            </p:cNvSpPr>
            <p:nvPr userDrawn="1"/>
          </p:nvSpPr>
          <p:spPr bwMode="auto">
            <a:xfrm>
              <a:off x="2707735" y="6371356"/>
              <a:ext cx="91306" cy="88718"/>
            </a:xfrm>
            <a:custGeom>
              <a:avLst/>
              <a:gdLst>
                <a:gd name="T0" fmla="*/ 28945918 w 143"/>
                <a:gd name="T1" fmla="*/ 11406326 h 139"/>
                <a:gd name="T2" fmla="*/ 24053704 w 143"/>
                <a:gd name="T3" fmla="*/ 11814174 h 139"/>
                <a:gd name="T4" fmla="*/ 19161490 w 143"/>
                <a:gd name="T5" fmla="*/ 14258068 h 139"/>
                <a:gd name="T6" fmla="*/ 15492010 w 143"/>
                <a:gd name="T7" fmla="*/ 18332075 h 139"/>
                <a:gd name="T8" fmla="*/ 13453907 w 143"/>
                <a:gd name="T9" fmla="*/ 22813291 h 139"/>
                <a:gd name="T10" fmla="*/ 12638538 w 143"/>
                <a:gd name="T11" fmla="*/ 28108926 h 139"/>
                <a:gd name="T12" fmla="*/ 12638538 w 143"/>
                <a:gd name="T13" fmla="*/ 28108926 h 139"/>
                <a:gd name="T14" fmla="*/ 13453907 w 143"/>
                <a:gd name="T15" fmla="*/ 33811770 h 139"/>
                <a:gd name="T16" fmla="*/ 15900014 w 143"/>
                <a:gd name="T17" fmla="*/ 38700834 h 139"/>
                <a:gd name="T18" fmla="*/ 19568855 w 143"/>
                <a:gd name="T19" fmla="*/ 41959784 h 139"/>
                <a:gd name="T20" fmla="*/ 24053704 w 143"/>
                <a:gd name="T21" fmla="*/ 44810887 h 139"/>
                <a:gd name="T22" fmla="*/ 29353283 w 143"/>
                <a:gd name="T23" fmla="*/ 45625944 h 139"/>
                <a:gd name="T24" fmla="*/ 35060865 w 143"/>
                <a:gd name="T25" fmla="*/ 44810887 h 139"/>
                <a:gd name="T26" fmla="*/ 39545714 w 143"/>
                <a:gd name="T27" fmla="*/ 41959784 h 139"/>
                <a:gd name="T28" fmla="*/ 42807190 w 143"/>
                <a:gd name="T29" fmla="*/ 38700834 h 139"/>
                <a:gd name="T30" fmla="*/ 44845293 w 143"/>
                <a:gd name="T31" fmla="*/ 33811770 h 139"/>
                <a:gd name="T32" fmla="*/ 45660662 w 143"/>
                <a:gd name="T33" fmla="*/ 28108926 h 139"/>
                <a:gd name="T34" fmla="*/ 45660662 w 143"/>
                <a:gd name="T35" fmla="*/ 28108926 h 139"/>
                <a:gd name="T36" fmla="*/ 44845293 w 143"/>
                <a:gd name="T37" fmla="*/ 22813291 h 139"/>
                <a:gd name="T38" fmla="*/ 42807190 w 143"/>
                <a:gd name="T39" fmla="*/ 18332075 h 139"/>
                <a:gd name="T40" fmla="*/ 39545714 w 143"/>
                <a:gd name="T41" fmla="*/ 14258068 h 139"/>
                <a:gd name="T42" fmla="*/ 34245497 w 143"/>
                <a:gd name="T43" fmla="*/ 11814174 h 139"/>
                <a:gd name="T44" fmla="*/ 28945918 w 143"/>
                <a:gd name="T45" fmla="*/ 11406326 h 139"/>
                <a:gd name="T46" fmla="*/ 29353283 w 143"/>
                <a:gd name="T47" fmla="*/ 0 h 139"/>
                <a:gd name="T48" fmla="*/ 37506972 w 143"/>
                <a:gd name="T49" fmla="*/ 815057 h 139"/>
                <a:gd name="T50" fmla="*/ 44437928 w 143"/>
                <a:gd name="T51" fmla="*/ 3666160 h 139"/>
                <a:gd name="T52" fmla="*/ 50145511 w 143"/>
                <a:gd name="T53" fmla="*/ 8147376 h 139"/>
                <a:gd name="T54" fmla="*/ 54629721 w 143"/>
                <a:gd name="T55" fmla="*/ 13850858 h 139"/>
                <a:gd name="T56" fmla="*/ 57075828 w 143"/>
                <a:gd name="T57" fmla="*/ 20775968 h 139"/>
                <a:gd name="T58" fmla="*/ 58299200 w 143"/>
                <a:gd name="T59" fmla="*/ 28108926 h 139"/>
                <a:gd name="T60" fmla="*/ 58299200 w 143"/>
                <a:gd name="T61" fmla="*/ 28108926 h 139"/>
                <a:gd name="T62" fmla="*/ 57075828 w 143"/>
                <a:gd name="T63" fmla="*/ 35849093 h 139"/>
                <a:gd name="T64" fmla="*/ 54629721 w 143"/>
                <a:gd name="T65" fmla="*/ 42774203 h 139"/>
                <a:gd name="T66" fmla="*/ 50145511 w 143"/>
                <a:gd name="T67" fmla="*/ 48070476 h 139"/>
                <a:gd name="T68" fmla="*/ 44437928 w 143"/>
                <a:gd name="T69" fmla="*/ 52551054 h 139"/>
                <a:gd name="T70" fmla="*/ 37506972 w 143"/>
                <a:gd name="T71" fmla="*/ 55402795 h 139"/>
                <a:gd name="T72" fmla="*/ 28945918 w 143"/>
                <a:gd name="T73" fmla="*/ 56625061 h 139"/>
                <a:gd name="T74" fmla="*/ 20792228 w 143"/>
                <a:gd name="T75" fmla="*/ 55402795 h 139"/>
                <a:gd name="T76" fmla="*/ 13861272 w 143"/>
                <a:gd name="T77" fmla="*/ 52551054 h 139"/>
                <a:gd name="T78" fmla="*/ 8561693 w 143"/>
                <a:gd name="T79" fmla="*/ 48477685 h 139"/>
                <a:gd name="T80" fmla="*/ 4076845 w 143"/>
                <a:gd name="T81" fmla="*/ 42774203 h 139"/>
                <a:gd name="T82" fmla="*/ 1223373 w 143"/>
                <a:gd name="T83" fmla="*/ 36256302 h 139"/>
                <a:gd name="T84" fmla="*/ 0 w 143"/>
                <a:gd name="T85" fmla="*/ 28108926 h 139"/>
                <a:gd name="T86" fmla="*/ 0 w 143"/>
                <a:gd name="T87" fmla="*/ 28108926 h 139"/>
                <a:gd name="T88" fmla="*/ 1223373 w 143"/>
                <a:gd name="T89" fmla="*/ 20775968 h 139"/>
                <a:gd name="T90" fmla="*/ 4076845 w 143"/>
                <a:gd name="T91" fmla="*/ 13850858 h 139"/>
                <a:gd name="T92" fmla="*/ 8561693 w 143"/>
                <a:gd name="T93" fmla="*/ 8147376 h 139"/>
                <a:gd name="T94" fmla="*/ 13861272 w 143"/>
                <a:gd name="T95" fmla="*/ 3666160 h 139"/>
                <a:gd name="T96" fmla="*/ 21607597 w 143"/>
                <a:gd name="T97" fmla="*/ 815057 h 139"/>
                <a:gd name="T98" fmla="*/ 29353283 w 143"/>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3" h="139">
                  <a:moveTo>
                    <a:pt x="71" y="28"/>
                  </a:moveTo>
                  <a:lnTo>
                    <a:pt x="59" y="29"/>
                  </a:lnTo>
                  <a:lnTo>
                    <a:pt x="47" y="35"/>
                  </a:lnTo>
                  <a:lnTo>
                    <a:pt x="38" y="45"/>
                  </a:lnTo>
                  <a:lnTo>
                    <a:pt x="33" y="56"/>
                  </a:lnTo>
                  <a:lnTo>
                    <a:pt x="31" y="69"/>
                  </a:lnTo>
                  <a:lnTo>
                    <a:pt x="33" y="83"/>
                  </a:lnTo>
                  <a:lnTo>
                    <a:pt x="39" y="95"/>
                  </a:lnTo>
                  <a:lnTo>
                    <a:pt x="48" y="103"/>
                  </a:lnTo>
                  <a:lnTo>
                    <a:pt x="59" y="110"/>
                  </a:lnTo>
                  <a:lnTo>
                    <a:pt x="72" y="112"/>
                  </a:lnTo>
                  <a:lnTo>
                    <a:pt x="86" y="110"/>
                  </a:lnTo>
                  <a:lnTo>
                    <a:pt x="97" y="103"/>
                  </a:lnTo>
                  <a:lnTo>
                    <a:pt x="105" y="95"/>
                  </a:lnTo>
                  <a:lnTo>
                    <a:pt x="110" y="83"/>
                  </a:lnTo>
                  <a:lnTo>
                    <a:pt x="112" y="69"/>
                  </a:lnTo>
                  <a:lnTo>
                    <a:pt x="110" y="56"/>
                  </a:lnTo>
                  <a:lnTo>
                    <a:pt x="105" y="45"/>
                  </a:lnTo>
                  <a:lnTo>
                    <a:pt x="97" y="35"/>
                  </a:lnTo>
                  <a:lnTo>
                    <a:pt x="84" y="29"/>
                  </a:lnTo>
                  <a:lnTo>
                    <a:pt x="71" y="28"/>
                  </a:lnTo>
                  <a:close/>
                  <a:moveTo>
                    <a:pt x="72" y="0"/>
                  </a:moveTo>
                  <a:lnTo>
                    <a:pt x="92" y="2"/>
                  </a:lnTo>
                  <a:lnTo>
                    <a:pt x="109" y="9"/>
                  </a:lnTo>
                  <a:lnTo>
                    <a:pt x="123" y="20"/>
                  </a:lnTo>
                  <a:lnTo>
                    <a:pt x="134" y="34"/>
                  </a:lnTo>
                  <a:lnTo>
                    <a:pt x="140" y="51"/>
                  </a:lnTo>
                  <a:lnTo>
                    <a:pt x="143" y="69"/>
                  </a:lnTo>
                  <a:lnTo>
                    <a:pt x="140" y="88"/>
                  </a:lnTo>
                  <a:lnTo>
                    <a:pt x="134" y="105"/>
                  </a:lnTo>
                  <a:lnTo>
                    <a:pt x="123" y="118"/>
                  </a:lnTo>
                  <a:lnTo>
                    <a:pt x="109" y="129"/>
                  </a:lnTo>
                  <a:lnTo>
                    <a:pt x="92" y="136"/>
                  </a:lnTo>
                  <a:lnTo>
                    <a:pt x="71" y="139"/>
                  </a:lnTo>
                  <a:lnTo>
                    <a:pt x="51" y="136"/>
                  </a:lnTo>
                  <a:lnTo>
                    <a:pt x="34" y="129"/>
                  </a:lnTo>
                  <a:lnTo>
                    <a:pt x="21" y="119"/>
                  </a:lnTo>
                  <a:lnTo>
                    <a:pt x="10" y="105"/>
                  </a:lnTo>
                  <a:lnTo>
                    <a:pt x="3" y="89"/>
                  </a:lnTo>
                  <a:lnTo>
                    <a:pt x="0" y="69"/>
                  </a:lnTo>
                  <a:lnTo>
                    <a:pt x="3" y="51"/>
                  </a:lnTo>
                  <a:lnTo>
                    <a:pt x="10" y="34"/>
                  </a:lnTo>
                  <a:lnTo>
                    <a:pt x="21" y="20"/>
                  </a:lnTo>
                  <a:lnTo>
                    <a:pt x="34" y="9"/>
                  </a:lnTo>
                  <a:lnTo>
                    <a:pt x="53" y="2"/>
                  </a:lnTo>
                  <a:lnTo>
                    <a:pt x="72"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2" name="Freeform 28">
              <a:extLst>
                <a:ext uri="{FF2B5EF4-FFF2-40B4-BE49-F238E27FC236}">
                  <a16:creationId xmlns:a16="http://schemas.microsoft.com/office/drawing/2014/main" id="{B2534555-2B5B-41B0-B793-3F1047E9DC60}"/>
                </a:ext>
              </a:extLst>
            </p:cNvPr>
            <p:cNvSpPr>
              <a:spLocks/>
            </p:cNvSpPr>
            <p:nvPr userDrawn="1"/>
          </p:nvSpPr>
          <p:spPr bwMode="auto">
            <a:xfrm>
              <a:off x="2813172" y="6372465"/>
              <a:ext cx="76089" cy="87609"/>
            </a:xfrm>
            <a:custGeom>
              <a:avLst/>
              <a:gdLst>
                <a:gd name="T0" fmla="*/ 0 w 118"/>
                <a:gd name="T1" fmla="*/ 0 h 137"/>
                <a:gd name="T2" fmla="*/ 12474082 w 118"/>
                <a:gd name="T3" fmla="*/ 0 h 137"/>
                <a:gd name="T4" fmla="*/ 12474082 w 118"/>
                <a:gd name="T5" fmla="*/ 31079453 h 137"/>
                <a:gd name="T6" fmla="*/ 13305258 w 118"/>
                <a:gd name="T7" fmla="*/ 36804093 h 137"/>
                <a:gd name="T8" fmla="*/ 15800074 w 118"/>
                <a:gd name="T9" fmla="*/ 41302847 h 137"/>
                <a:gd name="T10" fmla="*/ 19542621 w 118"/>
                <a:gd name="T11" fmla="*/ 44165168 h 137"/>
                <a:gd name="T12" fmla="*/ 24116344 w 118"/>
                <a:gd name="T13" fmla="*/ 44983065 h 137"/>
                <a:gd name="T14" fmla="*/ 29521242 w 118"/>
                <a:gd name="T15" fmla="*/ 44165168 h 137"/>
                <a:gd name="T16" fmla="*/ 33263789 w 118"/>
                <a:gd name="T17" fmla="*/ 41302847 h 137"/>
                <a:gd name="T18" fmla="*/ 35758606 w 118"/>
                <a:gd name="T19" fmla="*/ 37621990 h 137"/>
                <a:gd name="T20" fmla="*/ 36589781 w 118"/>
                <a:gd name="T21" fmla="*/ 31488081 h 137"/>
                <a:gd name="T22" fmla="*/ 36589781 w 118"/>
                <a:gd name="T23" fmla="*/ 0 h 137"/>
                <a:gd name="T24" fmla="*/ 49063864 w 118"/>
                <a:gd name="T25" fmla="*/ 0 h 137"/>
                <a:gd name="T26" fmla="*/ 49063864 w 118"/>
                <a:gd name="T27" fmla="*/ 31079453 h 137"/>
                <a:gd name="T28" fmla="*/ 48232043 w 118"/>
                <a:gd name="T29" fmla="*/ 38849156 h 137"/>
                <a:gd name="T30" fmla="*/ 46153137 w 118"/>
                <a:gd name="T31" fmla="*/ 44983065 h 137"/>
                <a:gd name="T32" fmla="*/ 41995325 w 118"/>
                <a:gd name="T33" fmla="*/ 49890448 h 137"/>
                <a:gd name="T34" fmla="*/ 37421602 w 118"/>
                <a:gd name="T35" fmla="*/ 53570665 h 137"/>
                <a:gd name="T36" fmla="*/ 31184883 w 118"/>
                <a:gd name="T37" fmla="*/ 55615728 h 137"/>
                <a:gd name="T38" fmla="*/ 24116344 w 118"/>
                <a:gd name="T39" fmla="*/ 56024357 h 137"/>
                <a:gd name="T40" fmla="*/ 17047805 w 118"/>
                <a:gd name="T41" fmla="*/ 55615728 h 137"/>
                <a:gd name="T42" fmla="*/ 11642262 w 118"/>
                <a:gd name="T43" fmla="*/ 53570665 h 137"/>
                <a:gd name="T44" fmla="*/ 6652629 w 118"/>
                <a:gd name="T45" fmla="*/ 49890448 h 137"/>
                <a:gd name="T46" fmla="*/ 2910727 w 118"/>
                <a:gd name="T47" fmla="*/ 44983065 h 137"/>
                <a:gd name="T48" fmla="*/ 831820 w 118"/>
                <a:gd name="T49" fmla="*/ 38849156 h 137"/>
                <a:gd name="T50" fmla="*/ 0 w 118"/>
                <a:gd name="T51" fmla="*/ 31488081 h 137"/>
                <a:gd name="T52" fmla="*/ 0 w 118"/>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8" h="137">
                  <a:moveTo>
                    <a:pt x="0" y="0"/>
                  </a:moveTo>
                  <a:lnTo>
                    <a:pt x="30" y="0"/>
                  </a:lnTo>
                  <a:lnTo>
                    <a:pt x="30" y="76"/>
                  </a:lnTo>
                  <a:lnTo>
                    <a:pt x="32" y="90"/>
                  </a:lnTo>
                  <a:lnTo>
                    <a:pt x="38" y="101"/>
                  </a:lnTo>
                  <a:lnTo>
                    <a:pt x="47" y="108"/>
                  </a:lnTo>
                  <a:lnTo>
                    <a:pt x="58" y="110"/>
                  </a:lnTo>
                  <a:lnTo>
                    <a:pt x="71" y="108"/>
                  </a:lnTo>
                  <a:lnTo>
                    <a:pt x="80" y="101"/>
                  </a:lnTo>
                  <a:lnTo>
                    <a:pt x="86" y="92"/>
                  </a:lnTo>
                  <a:lnTo>
                    <a:pt x="88" y="77"/>
                  </a:lnTo>
                  <a:lnTo>
                    <a:pt x="88" y="0"/>
                  </a:lnTo>
                  <a:lnTo>
                    <a:pt x="118" y="0"/>
                  </a:lnTo>
                  <a:lnTo>
                    <a:pt x="118" y="76"/>
                  </a:lnTo>
                  <a:lnTo>
                    <a:pt x="116" y="95"/>
                  </a:lnTo>
                  <a:lnTo>
                    <a:pt x="111" y="110"/>
                  </a:lnTo>
                  <a:lnTo>
                    <a:pt x="101" y="122"/>
                  </a:lnTo>
                  <a:lnTo>
                    <a:pt x="90" y="131"/>
                  </a:lnTo>
                  <a:lnTo>
                    <a:pt x="75" y="136"/>
                  </a:lnTo>
                  <a:lnTo>
                    <a:pt x="58" y="137"/>
                  </a:lnTo>
                  <a:lnTo>
                    <a:pt x="41" y="136"/>
                  </a:lnTo>
                  <a:lnTo>
                    <a:pt x="28" y="131"/>
                  </a:lnTo>
                  <a:lnTo>
                    <a:pt x="16" y="122"/>
                  </a:lnTo>
                  <a:lnTo>
                    <a:pt x="7" y="110"/>
                  </a:lnTo>
                  <a:lnTo>
                    <a:pt x="2"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3" name="Freeform 29">
              <a:extLst>
                <a:ext uri="{FF2B5EF4-FFF2-40B4-BE49-F238E27FC236}">
                  <a16:creationId xmlns:a16="http://schemas.microsoft.com/office/drawing/2014/main" id="{00F242C6-56FF-44D8-8ED4-39FBE7DD105D}"/>
                </a:ext>
              </a:extLst>
            </p:cNvPr>
            <p:cNvSpPr>
              <a:spLocks/>
            </p:cNvSpPr>
            <p:nvPr userDrawn="1"/>
          </p:nvSpPr>
          <p:spPr bwMode="auto">
            <a:xfrm>
              <a:off x="2902305" y="6371356"/>
              <a:ext cx="79349" cy="88718"/>
            </a:xfrm>
            <a:custGeom>
              <a:avLst/>
              <a:gdLst>
                <a:gd name="T0" fmla="*/ 29132050 w 123"/>
                <a:gd name="T1" fmla="*/ 0 h 139"/>
                <a:gd name="T2" fmla="*/ 36207013 w 123"/>
                <a:gd name="T3" fmla="*/ 407209 h 139"/>
                <a:gd name="T4" fmla="*/ 42033036 w 123"/>
                <a:gd name="T5" fmla="*/ 2444532 h 139"/>
                <a:gd name="T6" fmla="*/ 47443606 w 123"/>
                <a:gd name="T7" fmla="*/ 4888426 h 139"/>
                <a:gd name="T8" fmla="*/ 51189137 w 123"/>
                <a:gd name="T9" fmla="*/ 8147376 h 139"/>
                <a:gd name="T10" fmla="*/ 43281976 w 123"/>
                <a:gd name="T11" fmla="*/ 17109809 h 139"/>
                <a:gd name="T12" fmla="*/ 39120347 w 123"/>
                <a:gd name="T13" fmla="*/ 13850858 h 139"/>
                <a:gd name="T14" fmla="*/ 34125876 w 123"/>
                <a:gd name="T15" fmla="*/ 11814174 h 139"/>
                <a:gd name="T16" fmla="*/ 29132050 w 123"/>
                <a:gd name="T17" fmla="*/ 11406326 h 139"/>
                <a:gd name="T18" fmla="*/ 22473185 w 123"/>
                <a:gd name="T19" fmla="*/ 12221383 h 139"/>
                <a:gd name="T20" fmla="*/ 17479359 w 123"/>
                <a:gd name="T21" fmla="*/ 16294752 h 139"/>
                <a:gd name="T22" fmla="*/ 14149927 w 123"/>
                <a:gd name="T23" fmla="*/ 21591025 h 139"/>
                <a:gd name="T24" fmla="*/ 12901631 w 123"/>
                <a:gd name="T25" fmla="*/ 28108926 h 139"/>
                <a:gd name="T26" fmla="*/ 12901631 w 123"/>
                <a:gd name="T27" fmla="*/ 28108926 h 139"/>
                <a:gd name="T28" fmla="*/ 13733828 w 123"/>
                <a:gd name="T29" fmla="*/ 33811770 h 139"/>
                <a:gd name="T30" fmla="*/ 15814320 w 123"/>
                <a:gd name="T31" fmla="*/ 38700834 h 139"/>
                <a:gd name="T32" fmla="*/ 19559851 w 123"/>
                <a:gd name="T33" fmla="*/ 41959784 h 139"/>
                <a:gd name="T34" fmla="*/ 23721480 w 123"/>
                <a:gd name="T35" fmla="*/ 44810887 h 139"/>
                <a:gd name="T36" fmla="*/ 29132050 w 123"/>
                <a:gd name="T37" fmla="*/ 45625944 h 139"/>
                <a:gd name="T38" fmla="*/ 34541974 w 123"/>
                <a:gd name="T39" fmla="*/ 44810887 h 139"/>
                <a:gd name="T40" fmla="*/ 39536446 w 123"/>
                <a:gd name="T41" fmla="*/ 42774203 h 139"/>
                <a:gd name="T42" fmla="*/ 43698075 w 123"/>
                <a:gd name="T43" fmla="*/ 39108043 h 139"/>
                <a:gd name="T44" fmla="*/ 51189137 w 123"/>
                <a:gd name="T45" fmla="*/ 46441001 h 139"/>
                <a:gd name="T46" fmla="*/ 47443606 w 123"/>
                <a:gd name="T47" fmla="*/ 50921579 h 139"/>
                <a:gd name="T48" fmla="*/ 42033036 w 123"/>
                <a:gd name="T49" fmla="*/ 54180529 h 139"/>
                <a:gd name="T50" fmla="*/ 36207013 w 123"/>
                <a:gd name="T51" fmla="*/ 56217852 h 139"/>
                <a:gd name="T52" fmla="*/ 28299853 w 123"/>
                <a:gd name="T53" fmla="*/ 56625061 h 139"/>
                <a:gd name="T54" fmla="*/ 20808791 w 123"/>
                <a:gd name="T55" fmla="*/ 55402795 h 139"/>
                <a:gd name="T56" fmla="*/ 13733828 w 123"/>
                <a:gd name="T57" fmla="*/ 52958902 h 139"/>
                <a:gd name="T58" fmla="*/ 8323259 w 123"/>
                <a:gd name="T59" fmla="*/ 48477685 h 139"/>
                <a:gd name="T60" fmla="*/ 3745531 w 123"/>
                <a:gd name="T61" fmla="*/ 42774203 h 139"/>
                <a:gd name="T62" fmla="*/ 1248295 w 123"/>
                <a:gd name="T63" fmla="*/ 36256302 h 139"/>
                <a:gd name="T64" fmla="*/ 0 w 123"/>
                <a:gd name="T65" fmla="*/ 28108926 h 139"/>
                <a:gd name="T66" fmla="*/ 0 w 123"/>
                <a:gd name="T67" fmla="*/ 28108926 h 139"/>
                <a:gd name="T68" fmla="*/ 1248295 w 123"/>
                <a:gd name="T69" fmla="*/ 20775968 h 139"/>
                <a:gd name="T70" fmla="*/ 3745531 w 123"/>
                <a:gd name="T71" fmla="*/ 13850858 h 139"/>
                <a:gd name="T72" fmla="*/ 8323259 w 123"/>
                <a:gd name="T73" fmla="*/ 8147376 h 139"/>
                <a:gd name="T74" fmla="*/ 13733828 w 123"/>
                <a:gd name="T75" fmla="*/ 3666160 h 139"/>
                <a:gd name="T76" fmla="*/ 20808791 w 123"/>
                <a:gd name="T77" fmla="*/ 815057 h 139"/>
                <a:gd name="T78" fmla="*/ 29132050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70" y="0"/>
                  </a:moveTo>
                  <a:lnTo>
                    <a:pt x="87" y="1"/>
                  </a:lnTo>
                  <a:lnTo>
                    <a:pt x="101" y="6"/>
                  </a:lnTo>
                  <a:lnTo>
                    <a:pt x="114" y="12"/>
                  </a:lnTo>
                  <a:lnTo>
                    <a:pt x="123" y="20"/>
                  </a:lnTo>
                  <a:lnTo>
                    <a:pt x="104" y="42"/>
                  </a:lnTo>
                  <a:lnTo>
                    <a:pt x="94" y="34"/>
                  </a:lnTo>
                  <a:lnTo>
                    <a:pt x="82" y="29"/>
                  </a:lnTo>
                  <a:lnTo>
                    <a:pt x="70" y="28"/>
                  </a:lnTo>
                  <a:lnTo>
                    <a:pt x="54" y="30"/>
                  </a:lnTo>
                  <a:lnTo>
                    <a:pt x="42" y="40"/>
                  </a:lnTo>
                  <a:lnTo>
                    <a:pt x="34" y="53"/>
                  </a:lnTo>
                  <a:lnTo>
                    <a:pt x="31" y="69"/>
                  </a:lnTo>
                  <a:lnTo>
                    <a:pt x="33" y="83"/>
                  </a:lnTo>
                  <a:lnTo>
                    <a:pt x="38" y="95"/>
                  </a:lnTo>
                  <a:lnTo>
                    <a:pt x="47" y="103"/>
                  </a:lnTo>
                  <a:lnTo>
                    <a:pt x="57" y="110"/>
                  </a:lnTo>
                  <a:lnTo>
                    <a:pt x="70" y="112"/>
                  </a:lnTo>
                  <a:lnTo>
                    <a:pt x="83" y="110"/>
                  </a:lnTo>
                  <a:lnTo>
                    <a:pt x="95" y="105"/>
                  </a:lnTo>
                  <a:lnTo>
                    <a:pt x="105" y="96"/>
                  </a:lnTo>
                  <a:lnTo>
                    <a:pt x="123" y="114"/>
                  </a:lnTo>
                  <a:lnTo>
                    <a:pt x="114" y="125"/>
                  </a:lnTo>
                  <a:lnTo>
                    <a:pt x="101" y="133"/>
                  </a:lnTo>
                  <a:lnTo>
                    <a:pt x="87" y="138"/>
                  </a:lnTo>
                  <a:lnTo>
                    <a:pt x="68" y="139"/>
                  </a:lnTo>
                  <a:lnTo>
                    <a:pt x="50" y="136"/>
                  </a:lnTo>
                  <a:lnTo>
                    <a:pt x="33" y="130"/>
                  </a:lnTo>
                  <a:lnTo>
                    <a:pt x="20" y="119"/>
                  </a:lnTo>
                  <a:lnTo>
                    <a:pt x="9" y="105"/>
                  </a:lnTo>
                  <a:lnTo>
                    <a:pt x="3" y="89"/>
                  </a:lnTo>
                  <a:lnTo>
                    <a:pt x="0" y="69"/>
                  </a:lnTo>
                  <a:lnTo>
                    <a:pt x="3" y="51"/>
                  </a:lnTo>
                  <a:lnTo>
                    <a:pt x="9" y="34"/>
                  </a:lnTo>
                  <a:lnTo>
                    <a:pt x="20" y="20"/>
                  </a:lnTo>
                  <a:lnTo>
                    <a:pt x="33" y="9"/>
                  </a:lnTo>
                  <a:lnTo>
                    <a:pt x="50" y="2"/>
                  </a:lnTo>
                  <a:lnTo>
                    <a:pt x="7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4" name="Freeform 30">
              <a:extLst>
                <a:ext uri="{FF2B5EF4-FFF2-40B4-BE49-F238E27FC236}">
                  <a16:creationId xmlns:a16="http://schemas.microsoft.com/office/drawing/2014/main" id="{C8E268DA-7D66-46F0-995B-5B3B0EDA7DDD}"/>
                </a:ext>
              </a:extLst>
            </p:cNvPr>
            <p:cNvSpPr>
              <a:spLocks/>
            </p:cNvSpPr>
            <p:nvPr userDrawn="1"/>
          </p:nvSpPr>
          <p:spPr bwMode="auto">
            <a:xfrm>
              <a:off x="2995785" y="6372465"/>
              <a:ext cx="72827" cy="85391"/>
            </a:xfrm>
            <a:custGeom>
              <a:avLst/>
              <a:gdLst>
                <a:gd name="T0" fmla="*/ 0 w 115"/>
                <a:gd name="T1" fmla="*/ 0 h 134"/>
                <a:gd name="T2" fmla="*/ 12432519 w 115"/>
                <a:gd name="T3" fmla="*/ 0 h 134"/>
                <a:gd name="T4" fmla="*/ 12432519 w 115"/>
                <a:gd name="T5" fmla="*/ 21928281 h 134"/>
                <a:gd name="T6" fmla="*/ 34088736 w 115"/>
                <a:gd name="T7" fmla="*/ 21928281 h 134"/>
                <a:gd name="T8" fmla="*/ 34088736 w 115"/>
                <a:gd name="T9" fmla="*/ 0 h 134"/>
                <a:gd name="T10" fmla="*/ 46119756 w 115"/>
                <a:gd name="T11" fmla="*/ 0 h 134"/>
                <a:gd name="T12" fmla="*/ 46119756 w 115"/>
                <a:gd name="T13" fmla="*/ 54415096 h 134"/>
                <a:gd name="T14" fmla="*/ 34088736 w 115"/>
                <a:gd name="T15" fmla="*/ 54415096 h 134"/>
                <a:gd name="T16" fmla="*/ 34088736 w 115"/>
                <a:gd name="T17" fmla="*/ 32892741 h 134"/>
                <a:gd name="T18" fmla="*/ 12432519 w 115"/>
                <a:gd name="T19" fmla="*/ 32892741 h 134"/>
                <a:gd name="T20" fmla="*/ 12432519 w 115"/>
                <a:gd name="T21" fmla="*/ 54415096 h 134"/>
                <a:gd name="T22" fmla="*/ 0 w 115"/>
                <a:gd name="T23" fmla="*/ 54415096 h 134"/>
                <a:gd name="T24" fmla="*/ 0 w 115"/>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34">
                  <a:moveTo>
                    <a:pt x="0" y="0"/>
                  </a:moveTo>
                  <a:lnTo>
                    <a:pt x="31" y="0"/>
                  </a:lnTo>
                  <a:lnTo>
                    <a:pt x="31" y="54"/>
                  </a:lnTo>
                  <a:lnTo>
                    <a:pt x="85" y="54"/>
                  </a:lnTo>
                  <a:lnTo>
                    <a:pt x="85" y="0"/>
                  </a:lnTo>
                  <a:lnTo>
                    <a:pt x="115" y="0"/>
                  </a:lnTo>
                  <a:lnTo>
                    <a:pt x="115"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5" name="Rectangle 31">
              <a:extLst>
                <a:ext uri="{FF2B5EF4-FFF2-40B4-BE49-F238E27FC236}">
                  <a16:creationId xmlns:a16="http://schemas.microsoft.com/office/drawing/2014/main" id="{CB2E042C-72EA-4FC8-A808-A5BCF8B0572B}"/>
                </a:ext>
              </a:extLst>
            </p:cNvPr>
            <p:cNvSpPr>
              <a:spLocks noChangeArrowheads="1"/>
            </p:cNvSpPr>
            <p:nvPr userDrawn="1"/>
          </p:nvSpPr>
          <p:spPr bwMode="auto">
            <a:xfrm>
              <a:off x="3084917" y="6439004"/>
              <a:ext cx="19566" cy="18852"/>
            </a:xfrm>
            <a:prstGeom prst="rect">
              <a:avLst/>
            </a:prstGeom>
            <a:solidFill>
              <a:schemeClr val="accent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pic>
        <p:nvPicPr>
          <p:cNvPr id="1027" name="Picture 2">
            <a:extLst>
              <a:ext uri="{FF2B5EF4-FFF2-40B4-BE49-F238E27FC236}">
                <a16:creationId xmlns:a16="http://schemas.microsoft.com/office/drawing/2014/main" id="{ACBCDB49-998F-4786-B7BB-D26FD7A278E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344150" y="5937250"/>
            <a:ext cx="15335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Rectangle 88">
            <a:extLst>
              <a:ext uri="{FF2B5EF4-FFF2-40B4-BE49-F238E27FC236}">
                <a16:creationId xmlns:a16="http://schemas.microsoft.com/office/drawing/2014/main" id="{9B7CC959-A05C-4B52-AEEE-C6D8E3B30396}"/>
              </a:ext>
            </a:extLst>
          </p:cNvPr>
          <p:cNvSpPr/>
          <p:nvPr userDrawn="1"/>
        </p:nvSpPr>
        <p:spPr>
          <a:xfrm>
            <a:off x="0" y="0"/>
            <a:ext cx="4873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9" name="Freeform 631">
            <a:extLst>
              <a:ext uri="{FF2B5EF4-FFF2-40B4-BE49-F238E27FC236}">
                <a16:creationId xmlns:a16="http://schemas.microsoft.com/office/drawing/2014/main" id="{6A2E1735-BF82-46E1-98CA-AB51CBFA0D18}"/>
              </a:ext>
            </a:extLst>
          </p:cNvPr>
          <p:cNvSpPr>
            <a:spLocks/>
          </p:cNvSpPr>
          <p:nvPr userDrawn="1"/>
        </p:nvSpPr>
        <p:spPr bwMode="auto">
          <a:xfrm>
            <a:off x="0" y="5157788"/>
            <a:ext cx="381000" cy="1431925"/>
          </a:xfrm>
          <a:custGeom>
            <a:avLst/>
            <a:gdLst>
              <a:gd name="T0" fmla="*/ 73838 w 285550"/>
              <a:gd name="T1" fmla="*/ 667447 h 1041430"/>
              <a:gd name="T2" fmla="*/ 137582 w 285550"/>
              <a:gd name="T3" fmla="*/ 736305 h 1041430"/>
              <a:gd name="T4" fmla="*/ 194950 w 285550"/>
              <a:gd name="T5" fmla="*/ 810805 h 1041430"/>
              <a:gd name="T6" fmla="*/ 239570 w 285550"/>
              <a:gd name="T7" fmla="*/ 888692 h 1041430"/>
              <a:gd name="T8" fmla="*/ 276754 w 285550"/>
              <a:gd name="T9" fmla="*/ 971096 h 1041430"/>
              <a:gd name="T10" fmla="*/ 305439 w 285550"/>
              <a:gd name="T11" fmla="*/ 1058013 h 1041430"/>
              <a:gd name="T12" fmla="*/ 321374 w 285550"/>
              <a:gd name="T13" fmla="*/ 1144931 h 1041430"/>
              <a:gd name="T14" fmla="*/ 329874 w 285550"/>
              <a:gd name="T15" fmla="*/ 1236363 h 1041430"/>
              <a:gd name="T16" fmla="*/ 329874 w 285550"/>
              <a:gd name="T17" fmla="*/ 1326668 h 1041430"/>
              <a:gd name="T18" fmla="*/ 319249 w 285550"/>
              <a:gd name="T19" fmla="*/ 1418101 h 1041430"/>
              <a:gd name="T20" fmla="*/ 299064 w 285550"/>
              <a:gd name="T21" fmla="*/ 1509533 h 1041430"/>
              <a:gd name="T22" fmla="*/ 268254 w 285550"/>
              <a:gd name="T23" fmla="*/ 1600967 h 1041430"/>
              <a:gd name="T24" fmla="*/ 228946 w 285550"/>
              <a:gd name="T25" fmla="*/ 1689014 h 1041430"/>
              <a:gd name="T26" fmla="*/ 184325 w 285550"/>
              <a:gd name="T27" fmla="*/ 1763515 h 1041430"/>
              <a:gd name="T28" fmla="*/ 129082 w 285550"/>
              <a:gd name="T29" fmla="*/ 1839146 h 1041430"/>
              <a:gd name="T30" fmla="*/ 60027 w 285550"/>
              <a:gd name="T31" fmla="*/ 1912516 h 1041430"/>
              <a:gd name="T32" fmla="*/ 0 w 285550"/>
              <a:gd name="T33" fmla="*/ 1968840 h 1041430"/>
              <a:gd name="T34" fmla="*/ 0 w 285550"/>
              <a:gd name="T35" fmla="*/ 1436072 h 1041430"/>
              <a:gd name="T36" fmla="*/ 18593 w 285550"/>
              <a:gd name="T37" fmla="*/ 1398912 h 1041430"/>
              <a:gd name="T38" fmla="*/ 53652 w 285550"/>
              <a:gd name="T39" fmla="*/ 1307479 h 1041430"/>
              <a:gd name="T40" fmla="*/ 82338 w 285550"/>
              <a:gd name="T41" fmla="*/ 1209272 h 1041430"/>
              <a:gd name="T42" fmla="*/ 100397 w 285550"/>
              <a:gd name="T43" fmla="*/ 1109937 h 1041430"/>
              <a:gd name="T44" fmla="*/ 108898 w 285550"/>
              <a:gd name="T45" fmla="*/ 1006087 h 1041430"/>
              <a:gd name="T46" fmla="*/ 108898 w 285550"/>
              <a:gd name="T47" fmla="*/ 897723 h 1041430"/>
              <a:gd name="T48" fmla="*/ 96147 w 285550"/>
              <a:gd name="T49" fmla="*/ 784843 h 1041430"/>
              <a:gd name="T50" fmla="*/ 0 w 285550"/>
              <a:gd name="T51" fmla="*/ 0 h 1041430"/>
              <a:gd name="T52" fmla="*/ 44092 w 285550"/>
              <a:gd name="T53" fmla="*/ 38682 h 1041430"/>
              <a:gd name="T54" fmla="*/ 138645 w 285550"/>
              <a:gd name="T55" fmla="*/ 134533 h 1041430"/>
              <a:gd name="T56" fmla="*/ 222573 w 285550"/>
              <a:gd name="T57" fmla="*/ 233767 h 1041430"/>
              <a:gd name="T58" fmla="*/ 298003 w 285550"/>
              <a:gd name="T59" fmla="*/ 338639 h 1041430"/>
              <a:gd name="T60" fmla="*/ 361747 w 285550"/>
              <a:gd name="T61" fmla="*/ 446894 h 1041430"/>
              <a:gd name="T62" fmla="*/ 414865 w 285550"/>
              <a:gd name="T63" fmla="*/ 559658 h 1041430"/>
              <a:gd name="T64" fmla="*/ 455236 w 285550"/>
              <a:gd name="T65" fmla="*/ 674682 h 1041430"/>
              <a:gd name="T66" fmla="*/ 486046 w 285550"/>
              <a:gd name="T67" fmla="*/ 793085 h 1041430"/>
              <a:gd name="T68" fmla="*/ 501982 w 285550"/>
              <a:gd name="T69" fmla="*/ 917127 h 1041430"/>
              <a:gd name="T70" fmla="*/ 508356 w 285550"/>
              <a:gd name="T71" fmla="*/ 1042297 h 1041430"/>
              <a:gd name="T72" fmla="*/ 506232 w 285550"/>
              <a:gd name="T73" fmla="*/ 1133637 h 1041430"/>
              <a:gd name="T74" fmla="*/ 496670 w 285550"/>
              <a:gd name="T75" fmla="*/ 1224977 h 1041430"/>
              <a:gd name="T76" fmla="*/ 481796 w 285550"/>
              <a:gd name="T77" fmla="*/ 1311807 h 1041430"/>
              <a:gd name="T78" fmla="*/ 461611 w 285550"/>
              <a:gd name="T79" fmla="*/ 1394125 h 1041430"/>
              <a:gd name="T80" fmla="*/ 432926 w 285550"/>
              <a:gd name="T81" fmla="*/ 1471934 h 1041430"/>
              <a:gd name="T82" fmla="*/ 399992 w 285550"/>
              <a:gd name="T83" fmla="*/ 1544104 h 1041430"/>
              <a:gd name="T84" fmla="*/ 359621 w 285550"/>
              <a:gd name="T85" fmla="*/ 1610634 h 1041430"/>
              <a:gd name="T86" fmla="*/ 311814 w 285550"/>
              <a:gd name="T87" fmla="*/ 1673783 h 1041430"/>
              <a:gd name="T88" fmla="*/ 326689 w 285550"/>
              <a:gd name="T89" fmla="*/ 1650102 h 1041430"/>
              <a:gd name="T90" fmla="*/ 336249 w 285550"/>
              <a:gd name="T91" fmla="*/ 1628678 h 1041430"/>
              <a:gd name="T92" fmla="*/ 371307 w 285550"/>
              <a:gd name="T93" fmla="*/ 1511402 h 1041430"/>
              <a:gd name="T94" fmla="*/ 391494 w 285550"/>
              <a:gd name="T95" fmla="*/ 1400891 h 1041430"/>
              <a:gd name="T96" fmla="*/ 404242 w 285550"/>
              <a:gd name="T97" fmla="*/ 1292636 h 1041430"/>
              <a:gd name="T98" fmla="*/ 404242 w 285550"/>
              <a:gd name="T99" fmla="*/ 1190020 h 1041430"/>
              <a:gd name="T100" fmla="*/ 395744 w 285550"/>
              <a:gd name="T101" fmla="*/ 1090786 h 1041430"/>
              <a:gd name="T102" fmla="*/ 377682 w 285550"/>
              <a:gd name="T103" fmla="*/ 994935 h 1041430"/>
              <a:gd name="T104" fmla="*/ 348999 w 285550"/>
              <a:gd name="T105" fmla="*/ 903595 h 1041430"/>
              <a:gd name="T106" fmla="*/ 313940 w 285550"/>
              <a:gd name="T107" fmla="*/ 816765 h 1041430"/>
              <a:gd name="T108" fmla="*/ 269319 w 285550"/>
              <a:gd name="T109" fmla="*/ 733320 h 1041430"/>
              <a:gd name="T110" fmla="*/ 218323 w 285550"/>
              <a:gd name="T111" fmla="*/ 652127 h 1041430"/>
              <a:gd name="T112" fmla="*/ 158830 w 285550"/>
              <a:gd name="T113" fmla="*/ 576573 h 1041430"/>
              <a:gd name="T114" fmla="*/ 94024 w 285550"/>
              <a:gd name="T115" fmla="*/ 505532 h 1041430"/>
              <a:gd name="T116" fmla="*/ 21782 w 285550"/>
              <a:gd name="T117" fmla="*/ 435616 h 1041430"/>
              <a:gd name="T118" fmla="*/ 0 w 285550"/>
              <a:gd name="T119" fmla="*/ 416730 h 1041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550" h="1041430">
                <a:moveTo>
                  <a:pt x="41476" y="353050"/>
                </a:moveTo>
                <a:lnTo>
                  <a:pt x="77281" y="389473"/>
                </a:lnTo>
                <a:lnTo>
                  <a:pt x="109506" y="428880"/>
                </a:lnTo>
                <a:lnTo>
                  <a:pt x="134570" y="470079"/>
                </a:lnTo>
                <a:lnTo>
                  <a:pt x="155456" y="513667"/>
                </a:lnTo>
                <a:lnTo>
                  <a:pt x="171569" y="559642"/>
                </a:lnTo>
                <a:lnTo>
                  <a:pt x="180520" y="605618"/>
                </a:lnTo>
                <a:lnTo>
                  <a:pt x="185294" y="653982"/>
                </a:lnTo>
                <a:lnTo>
                  <a:pt x="185294" y="701749"/>
                </a:lnTo>
                <a:lnTo>
                  <a:pt x="179326" y="750113"/>
                </a:lnTo>
                <a:lnTo>
                  <a:pt x="167988" y="798477"/>
                </a:lnTo>
                <a:lnTo>
                  <a:pt x="150682" y="846841"/>
                </a:lnTo>
                <a:lnTo>
                  <a:pt x="128602" y="893414"/>
                </a:lnTo>
                <a:lnTo>
                  <a:pt x="103538" y="932822"/>
                </a:lnTo>
                <a:lnTo>
                  <a:pt x="72507" y="972827"/>
                </a:lnTo>
                <a:lnTo>
                  <a:pt x="33718" y="1011637"/>
                </a:lnTo>
                <a:lnTo>
                  <a:pt x="0" y="1041430"/>
                </a:lnTo>
                <a:lnTo>
                  <a:pt x="0" y="759619"/>
                </a:lnTo>
                <a:lnTo>
                  <a:pt x="10444" y="739963"/>
                </a:lnTo>
                <a:lnTo>
                  <a:pt x="30137" y="691599"/>
                </a:lnTo>
                <a:lnTo>
                  <a:pt x="46250" y="639652"/>
                </a:lnTo>
                <a:lnTo>
                  <a:pt x="56394" y="587108"/>
                </a:lnTo>
                <a:lnTo>
                  <a:pt x="61169" y="532176"/>
                </a:lnTo>
                <a:lnTo>
                  <a:pt x="61169" y="474856"/>
                </a:lnTo>
                <a:lnTo>
                  <a:pt x="54007" y="415147"/>
                </a:lnTo>
                <a:lnTo>
                  <a:pt x="41476" y="353050"/>
                </a:lnTo>
                <a:close/>
                <a:moveTo>
                  <a:pt x="0" y="0"/>
                </a:moveTo>
                <a:lnTo>
                  <a:pt x="24767" y="20461"/>
                </a:lnTo>
                <a:lnTo>
                  <a:pt x="77879" y="71162"/>
                </a:lnTo>
                <a:lnTo>
                  <a:pt x="125022" y="123652"/>
                </a:lnTo>
                <a:lnTo>
                  <a:pt x="167392" y="179125"/>
                </a:lnTo>
                <a:lnTo>
                  <a:pt x="203198" y="236387"/>
                </a:lnTo>
                <a:lnTo>
                  <a:pt x="233035" y="296035"/>
                </a:lnTo>
                <a:lnTo>
                  <a:pt x="255712" y="356877"/>
                </a:lnTo>
                <a:lnTo>
                  <a:pt x="273018" y="419507"/>
                </a:lnTo>
                <a:lnTo>
                  <a:pt x="281970" y="485120"/>
                </a:lnTo>
                <a:lnTo>
                  <a:pt x="285550" y="551329"/>
                </a:lnTo>
                <a:lnTo>
                  <a:pt x="284357" y="599644"/>
                </a:lnTo>
                <a:lnTo>
                  <a:pt x="278986" y="647959"/>
                </a:lnTo>
                <a:lnTo>
                  <a:pt x="270631" y="693888"/>
                </a:lnTo>
                <a:lnTo>
                  <a:pt x="259293" y="737431"/>
                </a:lnTo>
                <a:lnTo>
                  <a:pt x="243180" y="778588"/>
                </a:lnTo>
                <a:lnTo>
                  <a:pt x="224681" y="816763"/>
                </a:lnTo>
                <a:lnTo>
                  <a:pt x="202004" y="851955"/>
                </a:lnTo>
                <a:lnTo>
                  <a:pt x="175150" y="885358"/>
                </a:lnTo>
                <a:lnTo>
                  <a:pt x="183505" y="872832"/>
                </a:lnTo>
                <a:lnTo>
                  <a:pt x="188875" y="861499"/>
                </a:lnTo>
                <a:lnTo>
                  <a:pt x="208568" y="799465"/>
                </a:lnTo>
                <a:lnTo>
                  <a:pt x="219907" y="741010"/>
                </a:lnTo>
                <a:lnTo>
                  <a:pt x="227068" y="683748"/>
                </a:lnTo>
                <a:lnTo>
                  <a:pt x="227068" y="629468"/>
                </a:lnTo>
                <a:lnTo>
                  <a:pt x="222294" y="576978"/>
                </a:lnTo>
                <a:lnTo>
                  <a:pt x="212149" y="526277"/>
                </a:lnTo>
                <a:lnTo>
                  <a:pt x="196037" y="477962"/>
                </a:lnTo>
                <a:lnTo>
                  <a:pt x="176344" y="432033"/>
                </a:lnTo>
                <a:lnTo>
                  <a:pt x="151280" y="387894"/>
                </a:lnTo>
                <a:lnTo>
                  <a:pt x="122635" y="344947"/>
                </a:lnTo>
                <a:lnTo>
                  <a:pt x="89217" y="304982"/>
                </a:lnTo>
                <a:lnTo>
                  <a:pt x="52815" y="267404"/>
                </a:lnTo>
                <a:lnTo>
                  <a:pt x="12235" y="230422"/>
                </a:lnTo>
                <a:lnTo>
                  <a:pt x="0" y="220432"/>
                </a:lnTo>
                <a:lnTo>
                  <a:pt x="0"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804" r:id="rId1"/>
    <p:sldLayoutId id="2147483808" r:id="rId2"/>
    <p:sldLayoutId id="2147483800" r:id="rId3"/>
  </p:sldLayoutIdLst>
  <p:hf hdr="0" ftr="0" dt="0"/>
  <p:txStyles>
    <p:titleStyle>
      <a:lvl1pPr algn="l" rtl="0" eaLnBrk="0" fontAlgn="base" hangingPunct="0">
        <a:spcBef>
          <a:spcPct val="0"/>
        </a:spcBef>
        <a:spcAft>
          <a:spcPct val="0"/>
        </a:spcAft>
        <a:defRPr sz="4400" b="1" kern="1200">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defRPr sz="2000" b="1" kern="1200">
          <a:solidFill>
            <a:srgbClr val="A0DBEB"/>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CDF24AB9-2E1E-4152-9BE6-6CAEDD5300EC}"/>
              </a:ext>
            </a:extLst>
          </p:cNvPr>
          <p:cNvSpPr txBox="1">
            <a:spLocks noChangeArrowheads="1"/>
          </p:cNvSpPr>
          <p:nvPr/>
        </p:nvSpPr>
        <p:spPr bwMode="auto">
          <a:xfrm>
            <a:off x="6373284" y="6437244"/>
            <a:ext cx="5818716" cy="420756"/>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067" dirty="0">
                <a:solidFill>
                  <a:schemeClr val="bg2">
                    <a:lumMod val="75000"/>
                  </a:schemeClr>
                </a:solidFill>
              </a:rPr>
              <a:t>© 2020 AEA International Holdings Pte. Ltd. All rights reserved.</a:t>
            </a:r>
          </a:p>
          <a:p>
            <a:pPr algn="r" fontAlgn="auto">
              <a:spcBef>
                <a:spcPts val="0"/>
              </a:spcBef>
              <a:spcAft>
                <a:spcPts val="0"/>
              </a:spcAft>
              <a:defRPr/>
            </a:pPr>
            <a:r>
              <a:rPr lang="en-US" sz="1067" dirty="0">
                <a:solidFill>
                  <a:schemeClr val="bg2">
                    <a:lumMod val="75000"/>
                  </a:schemeClr>
                </a:solidFill>
              </a:rPr>
              <a:t>Unauthorized copy or distribution is prohibited.</a:t>
            </a:r>
          </a:p>
        </p:txBody>
      </p:sp>
      <p:sp>
        <p:nvSpPr>
          <p:cNvPr id="9" name="Text Placeholder 4">
            <a:extLst>
              <a:ext uri="{FF2B5EF4-FFF2-40B4-BE49-F238E27FC236}">
                <a16:creationId xmlns:a16="http://schemas.microsoft.com/office/drawing/2014/main" id="{894D996F-3EA2-45B0-8D21-943A804F5108}"/>
              </a:ext>
            </a:extLst>
          </p:cNvPr>
          <p:cNvSpPr txBox="1">
            <a:spLocks/>
          </p:cNvSpPr>
          <p:nvPr/>
        </p:nvSpPr>
        <p:spPr>
          <a:xfrm>
            <a:off x="788924" y="2348880"/>
            <a:ext cx="5584360" cy="1952589"/>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b="1" kern="1200" baseline="0">
                <a:solidFill>
                  <a:srgbClr val="A0DBE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pPr>
            <a:r>
              <a:rPr lang="en-GB" sz="4000" dirty="0">
                <a:solidFill>
                  <a:schemeClr val="tx2"/>
                </a:solidFill>
                <a:latin typeface="+mj-lt"/>
                <a:ea typeface="+mj-ea"/>
                <a:cs typeface="+mj-cs"/>
              </a:rPr>
              <a:t>Coronavirus Disease 2019 (COVID-19)</a:t>
            </a:r>
          </a:p>
          <a:p>
            <a:pPr>
              <a:spcBef>
                <a:spcPts val="1200"/>
              </a:spcBef>
            </a:pPr>
            <a:r>
              <a:rPr lang="en-GB" sz="2800" b="0" dirty="0">
                <a:solidFill>
                  <a:schemeClr val="tx2"/>
                </a:solidFill>
                <a:latin typeface="+mj-lt"/>
                <a:ea typeface="+mj-ea"/>
                <a:cs typeface="+mj-cs"/>
              </a:rPr>
              <a:t>What you need to know</a:t>
            </a:r>
          </a:p>
        </p:txBody>
      </p:sp>
      <p:sp>
        <p:nvSpPr>
          <p:cNvPr id="10" name="Text Box 9">
            <a:extLst>
              <a:ext uri="{FF2B5EF4-FFF2-40B4-BE49-F238E27FC236}">
                <a16:creationId xmlns:a16="http://schemas.microsoft.com/office/drawing/2014/main" id="{7378EA02-E7F0-4878-BAD9-B34A78C25796}"/>
              </a:ext>
            </a:extLst>
          </p:cNvPr>
          <p:cNvSpPr txBox="1">
            <a:spLocks noChangeArrowheads="1"/>
          </p:cNvSpPr>
          <p:nvPr/>
        </p:nvSpPr>
        <p:spPr bwMode="auto">
          <a:xfrm>
            <a:off x="788927" y="5712657"/>
            <a:ext cx="4140647" cy="707886"/>
          </a:xfrm>
          <a:prstGeom prst="rect">
            <a:avLst/>
          </a:prstGeom>
          <a:noFill/>
          <a:ln w="9525">
            <a:noFill/>
            <a:miter lim="800000"/>
            <a:headEnd/>
            <a:tailEnd/>
          </a:ln>
        </p:spPr>
        <p:txBody>
          <a:bodyPr wrap="square">
            <a:spAutoFit/>
          </a:bodyPr>
          <a:lstStyle/>
          <a:p>
            <a:pPr>
              <a:spcBef>
                <a:spcPct val="20000"/>
              </a:spcBef>
            </a:pPr>
            <a:r>
              <a:rPr lang="en-AU" sz="1000" dirty="0">
                <a:solidFill>
                  <a:schemeClr val="bg2">
                    <a:lumMod val="65000"/>
                  </a:schemeClr>
                </a:solidFill>
              </a:rPr>
              <a:t>Disclaimer: This presentation has been developed for educational purposes only. It is not a substitute for professional medical advice. Should you have questions or concerns about any topic described here, please consult your medical professional.</a:t>
            </a:r>
            <a:endParaRPr lang="en-US" sz="1000" dirty="0">
              <a:solidFill>
                <a:schemeClr val="bg2">
                  <a:lumMod val="65000"/>
                </a:schemeClr>
              </a:solidFill>
            </a:endParaRPr>
          </a:p>
        </p:txBody>
      </p:sp>
      <p:pic>
        <p:nvPicPr>
          <p:cNvPr id="11" name="Picture 10" descr="A picture containing table, cake, food&#10;&#10;Description automatically generated">
            <a:extLst>
              <a:ext uri="{FF2B5EF4-FFF2-40B4-BE49-F238E27FC236}">
                <a16:creationId xmlns:a16="http://schemas.microsoft.com/office/drawing/2014/main" id="{655B2845-E222-4EA0-922E-16BA75FA63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4072" y="692696"/>
            <a:ext cx="5465495" cy="5844065"/>
          </a:xfrm>
          <a:prstGeom prst="rect">
            <a:avLst/>
          </a:prstGeom>
        </p:spPr>
      </p:pic>
      <p:sp>
        <p:nvSpPr>
          <p:cNvPr id="12" name="Text Box 9">
            <a:extLst>
              <a:ext uri="{FF2B5EF4-FFF2-40B4-BE49-F238E27FC236}">
                <a16:creationId xmlns:a16="http://schemas.microsoft.com/office/drawing/2014/main" id="{99461AEA-0140-4CDC-BB9C-512A3279A44A}"/>
              </a:ext>
            </a:extLst>
          </p:cNvPr>
          <p:cNvSpPr txBox="1">
            <a:spLocks noChangeArrowheads="1"/>
          </p:cNvSpPr>
          <p:nvPr/>
        </p:nvSpPr>
        <p:spPr bwMode="auto">
          <a:xfrm>
            <a:off x="818771" y="4996291"/>
            <a:ext cx="1501459" cy="307777"/>
          </a:xfrm>
          <a:prstGeom prst="rect">
            <a:avLst/>
          </a:prstGeom>
          <a:noFill/>
          <a:ln w="9525">
            <a:noFill/>
            <a:miter lim="800000"/>
            <a:headEnd/>
            <a:tailEnd/>
          </a:ln>
        </p:spPr>
        <p:txBody>
          <a:bodyPr wrap="square">
            <a:spAutoFit/>
          </a:bodyPr>
          <a:lstStyle/>
          <a:p>
            <a:pPr>
              <a:spcBef>
                <a:spcPct val="20000"/>
              </a:spcBef>
            </a:pPr>
            <a:r>
              <a:rPr lang="en-AU" sz="1400" dirty="0"/>
              <a:t>Version 8.0</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GB" sz="3200" dirty="0"/>
              <a:t>More on use of masks</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764704"/>
            <a:ext cx="6874743" cy="5616624"/>
          </a:xfrm>
        </p:spPr>
        <p:txBody>
          <a:bodyPr/>
          <a:lstStyle/>
          <a:p>
            <a:pPr marL="342891" lvl="2" indent="-342891">
              <a:spcBef>
                <a:spcPts val="1000"/>
              </a:spcBef>
              <a:buClr>
                <a:schemeClr val="tx1"/>
              </a:buClr>
            </a:pPr>
            <a:r>
              <a:rPr lang="en-AU" sz="2000" dirty="0"/>
              <a:t>Follow local guidelines</a:t>
            </a:r>
          </a:p>
          <a:p>
            <a:pPr marL="342900" indent="-342900">
              <a:lnSpc>
                <a:spcPct val="100000"/>
              </a:lnSpc>
              <a:spcBef>
                <a:spcPts val="1000"/>
              </a:spcBef>
              <a:buFont typeface="Arial" panose="020B0604020202020204" pitchFamily="34" charset="0"/>
              <a:buChar char="•"/>
            </a:pPr>
            <a:r>
              <a:rPr lang="en-AU" sz="2000" dirty="0"/>
              <a:t>Wear a mask: </a:t>
            </a:r>
            <a:endParaRPr lang="en-US" sz="2000" dirty="0"/>
          </a:p>
          <a:p>
            <a:pPr marL="990575" lvl="1" indent="-447663">
              <a:spcBef>
                <a:spcPts val="1000"/>
              </a:spcBef>
              <a:buFont typeface="Courier New" panose="02070309020205020404" pitchFamily="49" charset="0"/>
              <a:buChar char="o"/>
              <a:tabLst>
                <a:tab pos="1162022" algn="l"/>
              </a:tabLst>
            </a:pPr>
            <a:r>
              <a:rPr lang="en-AU" sz="2000" dirty="0"/>
              <a:t>When in face-to-face contact with others.</a:t>
            </a:r>
            <a:endParaRPr lang="en-US" sz="2000" dirty="0"/>
          </a:p>
          <a:p>
            <a:pPr marL="990575" lvl="1" indent="-447663">
              <a:spcBef>
                <a:spcPts val="1000"/>
              </a:spcBef>
              <a:buFont typeface="Courier New" panose="02070309020205020404" pitchFamily="49" charset="0"/>
              <a:buChar char="o"/>
              <a:tabLst>
                <a:tab pos="1162022" algn="l"/>
              </a:tabLst>
            </a:pPr>
            <a:r>
              <a:rPr lang="en-AU" sz="2000" dirty="0"/>
              <a:t>When social distancing cannot be achieved.</a:t>
            </a:r>
            <a:endParaRPr lang="en-US" sz="2000" dirty="0"/>
          </a:p>
          <a:p>
            <a:pPr marL="990575" lvl="1" indent="-447663">
              <a:spcBef>
                <a:spcPts val="1000"/>
              </a:spcBef>
              <a:buFont typeface="Courier New" panose="02070309020205020404" pitchFamily="49" charset="0"/>
              <a:buChar char="o"/>
              <a:tabLst>
                <a:tab pos="1162022" algn="l"/>
              </a:tabLst>
            </a:pPr>
            <a:r>
              <a:rPr lang="en-AU" sz="2000" dirty="0"/>
              <a:t>If you are in the high-risk groups.</a:t>
            </a:r>
            <a:endParaRPr lang="en-US" sz="2000" dirty="0"/>
          </a:p>
          <a:p>
            <a:pPr marL="990575" lvl="1" indent="-447663">
              <a:spcBef>
                <a:spcPts val="1000"/>
              </a:spcBef>
              <a:buFont typeface="Courier New" panose="02070309020205020404" pitchFamily="49" charset="0"/>
              <a:buChar char="o"/>
              <a:tabLst>
                <a:tab pos="1162022" algn="l"/>
              </a:tabLst>
            </a:pPr>
            <a:r>
              <a:rPr lang="en-AU" sz="2000" dirty="0"/>
              <a:t>Within a healthcare facility or other public spaces.</a:t>
            </a:r>
          </a:p>
          <a:p>
            <a:pPr marL="342900" indent="-342900">
              <a:lnSpc>
                <a:spcPct val="100000"/>
              </a:lnSpc>
              <a:spcBef>
                <a:spcPts val="1000"/>
              </a:spcBef>
              <a:buFont typeface="Arial" panose="020B0604020202020204" pitchFamily="34" charset="0"/>
              <a:buChar char="•"/>
            </a:pPr>
            <a:r>
              <a:rPr lang="en-AU" sz="2000" dirty="0"/>
              <a:t>Wear a medical mask</a:t>
            </a:r>
            <a:endParaRPr lang="en-US" sz="2000" dirty="0"/>
          </a:p>
          <a:p>
            <a:pPr marL="990575" lvl="1" indent="-447663">
              <a:spcBef>
                <a:spcPts val="1000"/>
              </a:spcBef>
              <a:buFont typeface="Courier New" panose="02070309020205020404" pitchFamily="49" charset="0"/>
              <a:buChar char="o"/>
              <a:tabLst>
                <a:tab pos="1162022" algn="l"/>
              </a:tabLst>
            </a:pPr>
            <a:r>
              <a:rPr lang="en-AU" sz="2000" dirty="0"/>
              <a:t>When coughing or sneezing. </a:t>
            </a:r>
            <a:endParaRPr lang="en-US" sz="2000" dirty="0"/>
          </a:p>
          <a:p>
            <a:pPr marL="990575" lvl="1" indent="-447663">
              <a:spcBef>
                <a:spcPts val="1000"/>
              </a:spcBef>
              <a:buFont typeface="Courier New" panose="02070309020205020404" pitchFamily="49" charset="0"/>
              <a:buChar char="o"/>
              <a:tabLst>
                <a:tab pos="1162022" algn="l"/>
              </a:tabLst>
            </a:pPr>
            <a:r>
              <a:rPr lang="en-AU" sz="2000" dirty="0"/>
              <a:t>When caring for a sick person.</a:t>
            </a:r>
          </a:p>
          <a:p>
            <a:pPr marL="342900" lvl="2" indent="-342900">
              <a:spcBef>
                <a:spcPts val="1000"/>
              </a:spcBef>
              <a:buClr>
                <a:schemeClr val="tx1"/>
              </a:buClr>
              <a:buFont typeface="Arial" panose="020B0604020202020204" pitchFamily="34" charset="0"/>
              <a:buChar char="•"/>
            </a:pPr>
            <a:r>
              <a:rPr lang="en-AU" sz="2000" dirty="0"/>
              <a:t>Masks alone don’t protect – they should be used along with other hygiene measures.</a:t>
            </a:r>
          </a:p>
          <a:p>
            <a:pPr marL="342900" lvl="2" indent="-342900">
              <a:spcBef>
                <a:spcPts val="1000"/>
              </a:spcBef>
              <a:buClr>
                <a:schemeClr val="tx1"/>
              </a:buClr>
              <a:buFont typeface="Arial" panose="020B0604020202020204" pitchFamily="34" charset="0"/>
              <a:buChar char="•"/>
            </a:pPr>
            <a:r>
              <a:rPr lang="en-AU" sz="2000" dirty="0"/>
              <a:t>Follow manufacturer’s advice for using the mask.</a:t>
            </a:r>
          </a:p>
        </p:txBody>
      </p:sp>
      <p:sp>
        <p:nvSpPr>
          <p:cNvPr id="6" name="TextBox 8">
            <a:extLst>
              <a:ext uri="{FF2B5EF4-FFF2-40B4-BE49-F238E27FC236}">
                <a16:creationId xmlns:a16="http://schemas.microsoft.com/office/drawing/2014/main" id="{CAA71C45-ED14-49AD-9E8F-DD6A1CCCAD5D}"/>
              </a:ext>
            </a:extLst>
          </p:cNvPr>
          <p:cNvSpPr>
            <a:spLocks noChangeArrowheads="1"/>
          </p:cNvSpPr>
          <p:nvPr/>
        </p:nvSpPr>
        <p:spPr bwMode="auto">
          <a:xfrm>
            <a:off x="859766" y="5893241"/>
            <a:ext cx="7108441" cy="400110"/>
          </a:xfrm>
          <a:prstGeom prst="rect">
            <a:avLst/>
          </a:prstGeom>
          <a:noFill/>
          <a:ln w="12700">
            <a:solidFill>
              <a:schemeClr val="accent6"/>
            </a:solidFill>
            <a:prstDash val="solid"/>
            <a:round/>
            <a:headEnd/>
            <a:tailEnd/>
          </a:ln>
        </p:spPr>
        <p:txBody>
          <a:bodyPr wrap="square">
            <a:spAutoFit/>
          </a:bodyPr>
          <a:lstStyle/>
          <a:p>
            <a:r>
              <a:rPr lang="en-AU" sz="2000" b="1" dirty="0"/>
              <a:t>Mask reduces the risk of the wearer spreading the virus. </a:t>
            </a:r>
          </a:p>
        </p:txBody>
      </p:sp>
      <p:pic>
        <p:nvPicPr>
          <p:cNvPr id="8" name="Picture 7" descr="A close up of a mans face&#10;&#10;Description automatically generated">
            <a:extLst>
              <a:ext uri="{FF2B5EF4-FFF2-40B4-BE49-F238E27FC236}">
                <a16:creationId xmlns:a16="http://schemas.microsoft.com/office/drawing/2014/main" id="{EBB361BB-D264-4936-9229-4AD123D5DD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44272" y="184626"/>
            <a:ext cx="3205307" cy="5630044"/>
          </a:xfrm>
          <a:prstGeom prst="rect">
            <a:avLst/>
          </a:prstGeom>
        </p:spPr>
      </p:pic>
    </p:spTree>
    <p:extLst>
      <p:ext uri="{BB962C8B-B14F-4D97-AF65-F5344CB8AC3E}">
        <p14:creationId xmlns:p14="http://schemas.microsoft.com/office/powerpoint/2010/main" val="223893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Prevention</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124744"/>
            <a:ext cx="4714503" cy="4536504"/>
          </a:xfrm>
        </p:spPr>
        <p:txBody>
          <a:bodyPr/>
          <a:lstStyle/>
          <a:p>
            <a:pPr>
              <a:spcBef>
                <a:spcPts val="1500"/>
              </a:spcBef>
            </a:pPr>
            <a:r>
              <a:rPr lang="en-US" sz="2000" b="1" dirty="0"/>
              <a:t>Avoid potential exposure</a:t>
            </a:r>
            <a:endParaRPr lang="en-AU" sz="2000" b="1" dirty="0"/>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Stay home as much as practical. </a:t>
            </a:r>
            <a:endParaRPr lang="en-US" sz="2000"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Maintain social /physical distance – keep 1-2 metres (3-6 feet) away from others, even if they appear well.</a:t>
            </a:r>
            <a:endParaRPr lang="en-US" sz="2000"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Avoid crowded places.</a:t>
            </a:r>
            <a:endParaRPr lang="en-US" sz="2000"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Maintain social distance when greeting visitors. Avoid shaking hands, kissing or hugging.</a:t>
            </a:r>
            <a:endParaRPr lang="en-US" sz="2000"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Minimise gatherings with friends </a:t>
            </a:r>
            <a:br>
              <a:rPr lang="en-AU" sz="2000" dirty="0">
                <a:latin typeface="Arial" panose="020B0604020202020204" pitchFamily="34" charset="0"/>
                <a:cs typeface="Times New Roman" panose="02020603050405020304" pitchFamily="18" charset="0"/>
              </a:rPr>
            </a:br>
            <a:r>
              <a:rPr lang="en-AU" sz="2000" dirty="0">
                <a:latin typeface="Arial" panose="020B0604020202020204" pitchFamily="34" charset="0"/>
                <a:cs typeface="Times New Roman" panose="02020603050405020304" pitchFamily="18" charset="0"/>
              </a:rPr>
              <a:t>and family. </a:t>
            </a:r>
            <a:endParaRPr lang="en-US" sz="2000" dirty="0">
              <a:latin typeface="Arial" panose="020B0604020202020204" pitchFamily="34" charset="0"/>
              <a:cs typeface="Times New Roman" panose="02020603050405020304" pitchFamily="18" charset="0"/>
            </a:endParaRPr>
          </a:p>
        </p:txBody>
      </p:sp>
      <p:pic>
        <p:nvPicPr>
          <p:cNvPr id="4" name="Picture 3" descr="A drawing of a cartoon character&#10;&#10;Description automatically generated">
            <a:extLst>
              <a:ext uri="{FF2B5EF4-FFF2-40B4-BE49-F238E27FC236}">
                <a16:creationId xmlns:a16="http://schemas.microsoft.com/office/drawing/2014/main" id="{BFE57224-69F5-4E92-BB9C-A832F0EDC69A}"/>
              </a:ext>
            </a:extLst>
          </p:cNvPr>
          <p:cNvPicPr>
            <a:picLocks noChangeAspect="1"/>
          </p:cNvPicPr>
          <p:nvPr/>
        </p:nvPicPr>
        <p:blipFill rotWithShape="1">
          <a:blip r:embed="rId3">
            <a:extLst>
              <a:ext uri="{28A0092B-C50C-407E-A947-70E740481C1C}">
                <a14:useLocalDpi xmlns:a14="http://schemas.microsoft.com/office/drawing/2010/main" val="0"/>
              </a:ext>
            </a:extLst>
          </a:blip>
          <a:srcRect l="7690" t="5900" r="12886" b="11151"/>
          <a:stretch/>
        </p:blipFill>
        <p:spPr>
          <a:xfrm>
            <a:off x="5447928" y="910739"/>
            <a:ext cx="6336704" cy="4678501"/>
          </a:xfrm>
          <a:prstGeom prst="rect">
            <a:avLst/>
          </a:prstGeom>
        </p:spPr>
      </p:pic>
    </p:spTree>
    <p:extLst>
      <p:ext uri="{BB962C8B-B14F-4D97-AF65-F5344CB8AC3E}">
        <p14:creationId xmlns:p14="http://schemas.microsoft.com/office/powerpoint/2010/main" val="986593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Prevention</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569012"/>
            <a:ext cx="5362575" cy="3456384"/>
          </a:xfrm>
        </p:spPr>
        <p:txBody>
          <a:bodyPr/>
          <a:lstStyle/>
          <a:p>
            <a:pPr>
              <a:spcBef>
                <a:spcPts val="1500"/>
              </a:spcBef>
            </a:pPr>
            <a:r>
              <a:rPr lang="en-US" sz="2000" b="1" dirty="0"/>
              <a:t>Avoid potential exposure</a:t>
            </a:r>
            <a:endParaRPr lang="en-AU" sz="2000" b="1" dirty="0"/>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Work from home, where possible. </a:t>
            </a:r>
            <a:endParaRPr lang="en-US" sz="2000"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As far as possible, use private transport. Avoid public transport. </a:t>
            </a:r>
            <a:endParaRPr lang="en-US" sz="2000"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Keep away from people who are sick – don’t let them cough or sneeze on you. </a:t>
            </a:r>
            <a:endParaRPr lang="en-US" sz="2000"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Avoid visiting hospitals and other medical facilities unless you need medical care.</a:t>
            </a:r>
            <a:endParaRPr lang="en-US" sz="2000" dirty="0">
              <a:latin typeface="Arial" panose="020B0604020202020204" pitchFamily="34" charset="0"/>
              <a:cs typeface="Times New Roman" panose="02020603050405020304" pitchFamily="18" charset="0"/>
            </a:endParaRPr>
          </a:p>
        </p:txBody>
      </p:sp>
      <p:pic>
        <p:nvPicPr>
          <p:cNvPr id="4" name="Picture 3" descr="A picture containing clock, table&#10;&#10;Description automatically generated">
            <a:extLst>
              <a:ext uri="{FF2B5EF4-FFF2-40B4-BE49-F238E27FC236}">
                <a16:creationId xmlns:a16="http://schemas.microsoft.com/office/drawing/2014/main" id="{86D6D8DA-0B7F-42B7-AB92-7B402034B6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2026" y="374448"/>
            <a:ext cx="5879974" cy="5311240"/>
          </a:xfrm>
          <a:prstGeom prst="rect">
            <a:avLst/>
          </a:prstGeom>
        </p:spPr>
      </p:pic>
    </p:spTree>
    <p:extLst>
      <p:ext uri="{BB962C8B-B14F-4D97-AF65-F5344CB8AC3E}">
        <p14:creationId xmlns:p14="http://schemas.microsoft.com/office/powerpoint/2010/main" val="2752167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74210E-00F1-4821-A8D9-2FDC7F220F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48715" y="188640"/>
            <a:ext cx="4223949" cy="5616624"/>
          </a:xfrm>
          <a:prstGeom prst="rect">
            <a:avLst/>
          </a:prstGeom>
        </p:spPr>
      </p:pic>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AU" sz="3200" dirty="0"/>
              <a:t>Are you ready for COVID-19?</a:t>
            </a:r>
            <a:endParaRPr lang="en-GB" sz="3200" b="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908720"/>
            <a:ext cx="6946751" cy="5616624"/>
          </a:xfrm>
        </p:spPr>
        <p:txBody>
          <a:bodyPr/>
          <a:lstStyle/>
          <a:p>
            <a:pPr lvl="2">
              <a:spcBef>
                <a:spcPts val="500"/>
              </a:spcBef>
            </a:pPr>
            <a:r>
              <a:rPr lang="en-AU" sz="2000" b="1" dirty="0"/>
              <a:t>Prepare yourself and your family:</a:t>
            </a:r>
            <a:endParaRPr lang="en-US" sz="2000" dirty="0"/>
          </a:p>
          <a:p>
            <a:pPr marL="342900" lvl="2" indent="-342900">
              <a:spcBef>
                <a:spcPts val="500"/>
              </a:spcBef>
              <a:buFont typeface="Arial" panose="020B0604020202020204" pitchFamily="34" charset="0"/>
              <a:buChar char="•"/>
            </a:pPr>
            <a:r>
              <a:rPr lang="en-US" sz="2000" dirty="0"/>
              <a:t>Monitor the situation. Know your local health helpline numbers and be aware of the local procedures. </a:t>
            </a:r>
          </a:p>
          <a:p>
            <a:pPr marL="342900" lvl="2" indent="-342900">
              <a:spcBef>
                <a:spcPts val="500"/>
              </a:spcBef>
              <a:buFont typeface="Arial" panose="020B0604020202020204" pitchFamily="34" charset="0"/>
              <a:buChar char="•"/>
            </a:pPr>
            <a:r>
              <a:rPr lang="en-US" sz="2000" dirty="0"/>
              <a:t>Ensure you have access to essentials such as </a:t>
            </a:r>
            <a:br>
              <a:rPr lang="en-US" sz="2000" dirty="0"/>
            </a:br>
            <a:r>
              <a:rPr lang="en-US" sz="2000" dirty="0"/>
              <a:t>food, water, household supplies and medicines.</a:t>
            </a:r>
          </a:p>
          <a:p>
            <a:pPr marL="342900" lvl="2" indent="-342900">
              <a:spcBef>
                <a:spcPts val="500"/>
              </a:spcBef>
              <a:buFont typeface="Arial" panose="020B0604020202020204" pitchFamily="34" charset="0"/>
              <a:buChar char="•"/>
            </a:pPr>
            <a:r>
              <a:rPr lang="en-US" sz="2000" dirty="0"/>
              <a:t>Speak to your doctor about any chronic medical conditions you may have, and get them under </a:t>
            </a:r>
            <a:br>
              <a:rPr lang="en-US" sz="2000" dirty="0"/>
            </a:br>
            <a:r>
              <a:rPr lang="en-US" sz="2000" dirty="0"/>
              <a:t>optimal control. </a:t>
            </a:r>
          </a:p>
          <a:p>
            <a:pPr marL="342900" lvl="2" indent="-342900">
              <a:spcBef>
                <a:spcPts val="500"/>
              </a:spcBef>
              <a:buFont typeface="Arial" panose="020B0604020202020204" pitchFamily="34" charset="0"/>
              <a:buChar char="•"/>
            </a:pPr>
            <a:r>
              <a:rPr lang="en-US" sz="2000" dirty="0"/>
              <a:t>Keep in best possible health. Get the recommended amount of sleep each day, eat a healthy diet, and keep up regular physical activity.</a:t>
            </a:r>
          </a:p>
          <a:p>
            <a:pPr marL="342900" lvl="2" indent="-342900">
              <a:spcBef>
                <a:spcPts val="500"/>
              </a:spcBef>
              <a:buFont typeface="Arial" panose="020B0604020202020204" pitchFamily="34" charset="0"/>
              <a:buChar char="•"/>
            </a:pPr>
            <a:r>
              <a:rPr lang="en-US" sz="2000" dirty="0"/>
              <a:t>Consider how you will manage if authorities </a:t>
            </a:r>
            <a:br>
              <a:rPr lang="en-US" sz="2000" dirty="0"/>
            </a:br>
            <a:r>
              <a:rPr lang="en-US" sz="2000" dirty="0"/>
              <a:t>impose restrictions for a couple of weeks.</a:t>
            </a:r>
          </a:p>
          <a:p>
            <a:pPr marL="342900" lvl="2" indent="-342900">
              <a:spcBef>
                <a:spcPts val="500"/>
              </a:spcBef>
              <a:buFont typeface="Arial" panose="020B0604020202020204" pitchFamily="34" charset="0"/>
              <a:buChar char="•"/>
            </a:pPr>
            <a:r>
              <a:rPr lang="en-US" sz="2000" dirty="0"/>
              <a:t>Plan to be able to look after a sick household member. </a:t>
            </a:r>
            <a:endParaRPr lang="en-AU" sz="2000" dirty="0"/>
          </a:p>
          <a:p>
            <a:pPr marL="342900" lvl="2" indent="-342900">
              <a:spcBef>
                <a:spcPts val="500"/>
              </a:spcBef>
              <a:buFont typeface="Arial" panose="020B0604020202020204" pitchFamily="34" charset="0"/>
              <a:buChar char="•"/>
            </a:pPr>
            <a:r>
              <a:rPr lang="en-AU" sz="2000" dirty="0"/>
              <a:t>Get the flu shot – this will reduce the risk of seasonal flu and possible confusion with COVID-19 symptoms. </a:t>
            </a:r>
          </a:p>
        </p:txBody>
      </p:sp>
      <p:sp>
        <p:nvSpPr>
          <p:cNvPr id="6" name="TextBox 5">
            <a:extLst>
              <a:ext uri="{FF2B5EF4-FFF2-40B4-BE49-F238E27FC236}">
                <a16:creationId xmlns:a16="http://schemas.microsoft.com/office/drawing/2014/main" id="{3249CB39-55D2-43E9-B779-F7E5C83C024C}"/>
              </a:ext>
            </a:extLst>
          </p:cNvPr>
          <p:cNvSpPr txBox="1"/>
          <p:nvPr/>
        </p:nvSpPr>
        <p:spPr>
          <a:xfrm>
            <a:off x="10468941" y="4312900"/>
            <a:ext cx="1452804" cy="707886"/>
          </a:xfrm>
          <a:prstGeom prst="rect">
            <a:avLst/>
          </a:prstGeom>
          <a:noFill/>
        </p:spPr>
        <p:txBody>
          <a:bodyPr wrap="square" rtlCol="0">
            <a:spAutoFit/>
          </a:bodyPr>
          <a:lstStyle/>
          <a:p>
            <a:pPr algn="ctr"/>
            <a:r>
              <a:rPr lang="en-GB" sz="2000" b="1" dirty="0"/>
              <a:t>Influenza</a:t>
            </a:r>
          </a:p>
          <a:p>
            <a:pPr algn="ctr"/>
            <a:r>
              <a:rPr lang="en-GB" sz="2000" b="1" dirty="0"/>
              <a:t>Vaccine</a:t>
            </a:r>
          </a:p>
        </p:txBody>
      </p:sp>
    </p:spTree>
    <p:extLst>
      <p:ext uri="{BB962C8B-B14F-4D97-AF65-F5344CB8AC3E}">
        <p14:creationId xmlns:p14="http://schemas.microsoft.com/office/powerpoint/2010/main" val="2621469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GB" sz="3200" dirty="0"/>
              <a:t>What to do if you get sick</a:t>
            </a:r>
            <a:endParaRPr lang="en-GB" sz="3200" b="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4871864" y="1255115"/>
            <a:ext cx="6120680" cy="4536504"/>
          </a:xfrm>
        </p:spPr>
        <p:txBody>
          <a:bodyPr/>
          <a:lstStyle/>
          <a:p>
            <a:pPr marL="342900" indent="-342900">
              <a:lnSpc>
                <a:spcPct val="100000"/>
              </a:lnSpc>
              <a:spcBef>
                <a:spcPts val="1500"/>
              </a:spcBef>
              <a:buFont typeface="Arial" panose="020B0604020202020204" pitchFamily="34" charset="0"/>
              <a:buChar char="•"/>
            </a:pPr>
            <a:r>
              <a:rPr lang="en-AU" sz="2000" dirty="0"/>
              <a:t>Stay home if you have mild symptoms. Do not go to work. </a:t>
            </a:r>
          </a:p>
          <a:p>
            <a:pPr marL="342900" indent="-342900">
              <a:lnSpc>
                <a:spcPct val="100000"/>
              </a:lnSpc>
              <a:spcBef>
                <a:spcPts val="1500"/>
              </a:spcBef>
              <a:buFont typeface="Arial" panose="020B0604020202020204" pitchFamily="34" charset="0"/>
              <a:buChar char="•"/>
            </a:pPr>
            <a:r>
              <a:rPr lang="en-AU" sz="2000" dirty="0"/>
              <a:t>Minimise contact with people in the household until you have recovered. Monitor your condition</a:t>
            </a:r>
            <a:r>
              <a:rPr lang="en-AU" dirty="0"/>
              <a:t>. </a:t>
            </a:r>
            <a:r>
              <a:rPr lang="en-AU" sz="2000" dirty="0"/>
              <a:t>Follow local guidelines for self-isolation. </a:t>
            </a:r>
            <a:endParaRPr lang="en-GB" sz="2000" dirty="0"/>
          </a:p>
          <a:p>
            <a:pPr marL="342900" lvl="2" indent="-342900">
              <a:spcBef>
                <a:spcPts val="1500"/>
              </a:spcBef>
              <a:buClr>
                <a:schemeClr val="tx1"/>
              </a:buClr>
              <a:buFont typeface="Arial" panose="020B0604020202020204" pitchFamily="34" charset="0"/>
              <a:buChar char="•"/>
            </a:pPr>
            <a:r>
              <a:rPr lang="en-US" sz="2000" dirty="0"/>
              <a:t>Cover your coughs and sneezes – use a tissue or a mask if available – and wash your hands with soap and water.</a:t>
            </a:r>
            <a:endParaRPr lang="en-AU" sz="2000" dirty="0"/>
          </a:p>
          <a:p>
            <a:pPr marL="342900" lvl="2" indent="-342900">
              <a:spcBef>
                <a:spcPts val="1500"/>
              </a:spcBef>
              <a:buClr>
                <a:schemeClr val="tx1"/>
              </a:buClr>
              <a:buFont typeface="Arial" panose="020B0604020202020204" pitchFamily="34" charset="0"/>
              <a:buChar char="•"/>
            </a:pPr>
            <a:r>
              <a:rPr lang="en-AU" sz="2000" b="1" dirty="0"/>
              <a:t>Seek medical attention </a:t>
            </a:r>
            <a:r>
              <a:rPr lang="en-AU" sz="2000" dirty="0"/>
              <a:t>if your symptoms worsen. Make an appointment. </a:t>
            </a:r>
          </a:p>
          <a:p>
            <a:pPr marL="342900" lvl="2" indent="-342900">
              <a:spcBef>
                <a:spcPts val="1500"/>
              </a:spcBef>
              <a:buClr>
                <a:schemeClr val="tx1"/>
              </a:buClr>
              <a:buFont typeface="Arial" panose="020B0604020202020204" pitchFamily="34" charset="0"/>
              <a:buChar char="•"/>
            </a:pPr>
            <a:r>
              <a:rPr lang="en-AU" sz="2000" dirty="0"/>
              <a:t>Wear a mask in case you need to visit a doctor. Use private transport as much as possible. </a:t>
            </a:r>
            <a:endParaRPr lang="en-GB" sz="2000" dirty="0"/>
          </a:p>
        </p:txBody>
      </p:sp>
      <p:pic>
        <p:nvPicPr>
          <p:cNvPr id="6" name="Picture 5" descr="A picture containing dark, sitting, small, white&#10;&#10;Description automatically generated">
            <a:extLst>
              <a:ext uri="{FF2B5EF4-FFF2-40B4-BE49-F238E27FC236}">
                <a16:creationId xmlns:a16="http://schemas.microsoft.com/office/drawing/2014/main" id="{3507CDEE-0718-4232-AB55-8C03A784EB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0345" y="674770"/>
            <a:ext cx="2618644" cy="5844268"/>
          </a:xfrm>
          <a:prstGeom prst="rect">
            <a:avLst/>
          </a:prstGeom>
        </p:spPr>
      </p:pic>
    </p:spTree>
    <p:extLst>
      <p:ext uri="{BB962C8B-B14F-4D97-AF65-F5344CB8AC3E}">
        <p14:creationId xmlns:p14="http://schemas.microsoft.com/office/powerpoint/2010/main" val="4070732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Screening and contact tracing</a:t>
            </a:r>
            <a:endParaRPr lang="en-GB" sz="3200" b="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475280"/>
            <a:ext cx="6226671" cy="4461810"/>
          </a:xfrm>
        </p:spPr>
        <p:txBody>
          <a:bodyPr/>
          <a:lstStyle/>
          <a:p>
            <a:pPr marL="342900" lvl="2" indent="-342900">
              <a:lnSpc>
                <a:spcPct val="100000"/>
              </a:lnSpc>
              <a:spcBef>
                <a:spcPts val="1000"/>
              </a:spcBef>
              <a:buFont typeface="Arial" panose="020B0604020202020204" pitchFamily="34" charset="0"/>
              <a:buChar char="•"/>
            </a:pPr>
            <a:r>
              <a:rPr lang="en-US" sz="2000" dirty="0"/>
              <a:t>“Screening” may be done at entry points to detect sick people. You may be asked where you have been, and your temperature may be taken.</a:t>
            </a:r>
          </a:p>
          <a:p>
            <a:pPr marL="342900" lvl="2" indent="-342900">
              <a:lnSpc>
                <a:spcPct val="100000"/>
              </a:lnSpc>
              <a:spcBef>
                <a:spcPts val="1000"/>
              </a:spcBef>
              <a:buFont typeface="Arial" panose="020B0604020202020204" pitchFamily="34" charset="0"/>
              <a:buChar char="•"/>
            </a:pPr>
            <a:r>
              <a:rPr lang="en-US" sz="2000" dirty="0"/>
              <a:t>Health authorities may perform “contact tracing” – identifying people who have been in contact with someone with COVID-19. </a:t>
            </a:r>
          </a:p>
          <a:p>
            <a:pPr marL="342900" lvl="2" indent="-342900">
              <a:lnSpc>
                <a:spcPct val="100000"/>
              </a:lnSpc>
              <a:spcBef>
                <a:spcPts val="1000"/>
              </a:spcBef>
              <a:buFont typeface="Arial" panose="020B0604020202020204" pitchFamily="34" charset="0"/>
              <a:buChar char="•"/>
            </a:pPr>
            <a:r>
              <a:rPr lang="en-US" sz="2000" dirty="0"/>
              <a:t>These ‘contacts’ may be asked:</a:t>
            </a:r>
          </a:p>
          <a:p>
            <a:pPr marL="990575" lvl="1" indent="-447663">
              <a:spcBef>
                <a:spcPts val="1000"/>
              </a:spcBef>
              <a:buFont typeface="Courier New" panose="02070309020205020404" pitchFamily="49" charset="0"/>
              <a:buChar char="o"/>
              <a:tabLst>
                <a:tab pos="1162022" algn="l"/>
              </a:tabLst>
            </a:pPr>
            <a:r>
              <a:rPr lang="en-US" sz="2000" dirty="0"/>
              <a:t>To stay at home for 14 days so they don’t infect other people.</a:t>
            </a:r>
          </a:p>
          <a:p>
            <a:pPr marL="990575" lvl="1" indent="-447663">
              <a:spcBef>
                <a:spcPts val="1000"/>
              </a:spcBef>
              <a:buFont typeface="Courier New" panose="02070309020205020404" pitchFamily="49" charset="0"/>
              <a:buChar char="o"/>
              <a:tabLst>
                <a:tab pos="1162022" algn="l"/>
              </a:tabLst>
            </a:pPr>
            <a:r>
              <a:rPr lang="en-US" sz="2000" dirty="0"/>
              <a:t>To monitor their health for 14 days in case they develop symptoms.</a:t>
            </a:r>
          </a:p>
          <a:p>
            <a:pPr marL="342900" lvl="2" indent="-342900">
              <a:spcBef>
                <a:spcPts val="1000"/>
              </a:spcBef>
              <a:buFont typeface="Arial" panose="020B0604020202020204" pitchFamily="34" charset="0"/>
              <a:buChar char="•"/>
            </a:pPr>
            <a:r>
              <a:rPr lang="en-US" sz="2000" dirty="0"/>
              <a:t>Follow the advice of health authorities.</a:t>
            </a:r>
          </a:p>
        </p:txBody>
      </p:sp>
      <p:sp>
        <p:nvSpPr>
          <p:cNvPr id="6" name="Subtitle 2">
            <a:extLst>
              <a:ext uri="{FF2B5EF4-FFF2-40B4-BE49-F238E27FC236}">
                <a16:creationId xmlns:a16="http://schemas.microsoft.com/office/drawing/2014/main" id="{802C15C2-AABE-43F9-B9B0-9F65920A03BB}"/>
              </a:ext>
            </a:extLst>
          </p:cNvPr>
          <p:cNvSpPr txBox="1">
            <a:spLocks/>
          </p:cNvSpPr>
          <p:nvPr/>
        </p:nvSpPr>
        <p:spPr>
          <a:xfrm>
            <a:off x="739873" y="764704"/>
            <a:ext cx="7776864" cy="43204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defRPr sz="2000" b="1" kern="1200">
                <a:solidFill>
                  <a:srgbClr val="A0DBEB"/>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0" dirty="0">
                <a:solidFill>
                  <a:schemeClr val="accent1"/>
                </a:solidFill>
              </a:rPr>
              <a:t>Is important to stop the spread of the virus</a:t>
            </a:r>
            <a:endParaRPr lang="en-AU" sz="2400" b="0" dirty="0">
              <a:solidFill>
                <a:schemeClr val="accent1"/>
              </a:solidFill>
            </a:endParaRPr>
          </a:p>
        </p:txBody>
      </p:sp>
      <p:pic>
        <p:nvPicPr>
          <p:cNvPr id="7" name="Picture 6" descr="A picture containing toy, sign, room&#10;&#10;Description automatically generated">
            <a:extLst>
              <a:ext uri="{FF2B5EF4-FFF2-40B4-BE49-F238E27FC236}">
                <a16:creationId xmlns:a16="http://schemas.microsoft.com/office/drawing/2014/main" id="{0C2CD303-D507-4EC5-91C5-BE217CF2D1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0176" y="404664"/>
            <a:ext cx="4511824" cy="3582568"/>
          </a:xfrm>
          <a:prstGeom prst="rect">
            <a:avLst/>
          </a:prstGeom>
        </p:spPr>
      </p:pic>
      <p:pic>
        <p:nvPicPr>
          <p:cNvPr id="8" name="Picture 7" descr="A close up of a device&#10;&#10;Description automatically generated">
            <a:extLst>
              <a:ext uri="{FF2B5EF4-FFF2-40B4-BE49-F238E27FC236}">
                <a16:creationId xmlns:a16="http://schemas.microsoft.com/office/drawing/2014/main" id="{0B997F9F-C004-40F1-BF3E-9C6FD41572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2344" y="3789040"/>
            <a:ext cx="1916652" cy="2057238"/>
          </a:xfrm>
          <a:prstGeom prst="rect">
            <a:avLst/>
          </a:prstGeom>
        </p:spPr>
      </p:pic>
    </p:spTree>
    <p:extLst>
      <p:ext uri="{BB962C8B-B14F-4D97-AF65-F5344CB8AC3E}">
        <p14:creationId xmlns:p14="http://schemas.microsoft.com/office/powerpoint/2010/main" val="2468288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5795071"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AU" sz="3200" dirty="0"/>
              <a:t>Coping with stress during the COVID-19 outbreak</a:t>
            </a:r>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556792"/>
            <a:ext cx="6298679" cy="4536504"/>
          </a:xfrm>
        </p:spPr>
        <p:txBody>
          <a:bodyPr/>
          <a:lstStyle/>
          <a:p>
            <a:pPr lvl="2">
              <a:spcBef>
                <a:spcPts val="500"/>
              </a:spcBef>
            </a:pPr>
            <a:r>
              <a:rPr lang="en-AU" sz="2000" b="1" dirty="0"/>
              <a:t>COVID-19 can be stressful, the effects can be both physical and emotional. </a:t>
            </a:r>
          </a:p>
          <a:p>
            <a:pPr marL="342900" lvl="2" indent="-342900">
              <a:spcBef>
                <a:spcPts val="500"/>
              </a:spcBef>
              <a:buFont typeface="Arial" panose="020B0604020202020204" pitchFamily="34" charset="0"/>
              <a:buChar char="•"/>
            </a:pPr>
            <a:r>
              <a:rPr lang="en-AU" sz="2000" dirty="0"/>
              <a:t>Things you can do to reduce stress:</a:t>
            </a:r>
          </a:p>
          <a:p>
            <a:pPr marL="342900" lvl="2" indent="-342900">
              <a:spcBef>
                <a:spcPts val="500"/>
              </a:spcBef>
              <a:buFont typeface="Arial" panose="020B0604020202020204" pitchFamily="34" charset="0"/>
              <a:buChar char="•"/>
            </a:pPr>
            <a:r>
              <a:rPr lang="en-AU" sz="2000" dirty="0"/>
              <a:t>Take breaks from listening to, watching or reading about COVID-19 frequently, including social media. </a:t>
            </a:r>
          </a:p>
          <a:p>
            <a:pPr marL="342900" lvl="2" indent="-342900">
              <a:spcBef>
                <a:spcPts val="500"/>
              </a:spcBef>
              <a:buFont typeface="Arial" panose="020B0604020202020204" pitchFamily="34" charset="0"/>
              <a:buChar char="•"/>
            </a:pPr>
            <a:r>
              <a:rPr lang="en-AU" sz="2000" dirty="0"/>
              <a:t>Focus on the facts of COVID-19 and understand the risk to yourself and those you care about. </a:t>
            </a:r>
          </a:p>
          <a:p>
            <a:pPr marL="342900" lvl="2" indent="-342900">
              <a:spcBef>
                <a:spcPts val="500"/>
              </a:spcBef>
              <a:buFont typeface="Arial" panose="020B0604020202020204" pitchFamily="34" charset="0"/>
              <a:buChar char="•"/>
            </a:pPr>
            <a:r>
              <a:rPr lang="en-AU" sz="2000" dirty="0"/>
              <a:t>Separate facts from rumours. Gather information from reliable sources.</a:t>
            </a:r>
          </a:p>
          <a:p>
            <a:pPr marL="342900" lvl="2" indent="-342900">
              <a:spcBef>
                <a:spcPts val="500"/>
              </a:spcBef>
              <a:buFont typeface="Arial" panose="020B0604020202020204" pitchFamily="34" charset="0"/>
              <a:buChar char="•"/>
            </a:pPr>
            <a:r>
              <a:rPr lang="en-US" sz="2000" dirty="0"/>
              <a:t>Find time to unwind. Connect with friends and family. </a:t>
            </a:r>
            <a:endParaRPr lang="en-AU" sz="2000" dirty="0"/>
          </a:p>
          <a:p>
            <a:pPr marL="342900" lvl="2" indent="-342900">
              <a:spcBef>
                <a:spcPts val="500"/>
              </a:spcBef>
              <a:buFont typeface="Arial" panose="020B0604020202020204" pitchFamily="34" charset="0"/>
              <a:buChar char="•"/>
            </a:pPr>
            <a:r>
              <a:rPr lang="en-AU" sz="2000" dirty="0"/>
              <a:t>If stress continues to hamper your daily activities, talk to a doctor, or someone you can trust.</a:t>
            </a:r>
          </a:p>
        </p:txBody>
      </p:sp>
      <p:pic>
        <p:nvPicPr>
          <p:cNvPr id="5" name="Picture 4">
            <a:extLst>
              <a:ext uri="{FF2B5EF4-FFF2-40B4-BE49-F238E27FC236}">
                <a16:creationId xmlns:a16="http://schemas.microsoft.com/office/drawing/2014/main" id="{0F686F40-85E6-4C90-A343-3055D83244C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7158771" y="0"/>
            <a:ext cx="5033228" cy="4437112"/>
          </a:xfrm>
          <a:prstGeom prst="rect">
            <a:avLst/>
          </a:prstGeom>
        </p:spPr>
      </p:pic>
      <p:sp>
        <p:nvSpPr>
          <p:cNvPr id="6" name="TextBox 8">
            <a:extLst>
              <a:ext uri="{FF2B5EF4-FFF2-40B4-BE49-F238E27FC236}">
                <a16:creationId xmlns:a16="http://schemas.microsoft.com/office/drawing/2014/main" id="{15EF7CD8-64C5-4A10-B2C3-6171F952E5E1}"/>
              </a:ext>
            </a:extLst>
          </p:cNvPr>
          <p:cNvSpPr>
            <a:spLocks noChangeArrowheads="1"/>
          </p:cNvSpPr>
          <p:nvPr/>
        </p:nvSpPr>
        <p:spPr bwMode="auto">
          <a:xfrm>
            <a:off x="7320136" y="4612258"/>
            <a:ext cx="4871864" cy="1015663"/>
          </a:xfrm>
          <a:prstGeom prst="rect">
            <a:avLst/>
          </a:prstGeom>
          <a:noFill/>
          <a:ln w="12700">
            <a:solidFill>
              <a:schemeClr val="accent6"/>
            </a:solidFill>
            <a:prstDash val="solid"/>
            <a:round/>
            <a:headEnd/>
            <a:tailEnd/>
          </a:ln>
        </p:spPr>
        <p:txBody>
          <a:bodyPr wrap="square">
            <a:spAutoFit/>
          </a:bodyPr>
          <a:lstStyle/>
          <a:p>
            <a:r>
              <a:rPr lang="en-AU" sz="2000" b="1" dirty="0"/>
              <a:t>Keep yourself in the best possible health. Sleep well, eat healthy and be physically active.</a:t>
            </a:r>
          </a:p>
        </p:txBody>
      </p:sp>
    </p:spTree>
    <p:extLst>
      <p:ext uri="{BB962C8B-B14F-4D97-AF65-F5344CB8AC3E}">
        <p14:creationId xmlns:p14="http://schemas.microsoft.com/office/powerpoint/2010/main" val="922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752326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GB" sz="3200" dirty="0"/>
              <a:t>More information on COVID-19</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1830536" y="4437112"/>
            <a:ext cx="8530927" cy="1252774"/>
          </a:xfrm>
        </p:spPr>
        <p:txBody>
          <a:bodyPr/>
          <a:lstStyle/>
          <a:p>
            <a:pPr algn="ctr">
              <a:spcBef>
                <a:spcPts val="0"/>
              </a:spcBef>
            </a:pPr>
            <a:r>
              <a:rPr lang="en-AU" sz="2400" dirty="0"/>
              <a:t>Keep up to date with news and information from the </a:t>
            </a:r>
            <a:br>
              <a:rPr lang="en-AU" sz="2400" dirty="0"/>
            </a:br>
            <a:r>
              <a:rPr lang="en-AU" sz="2400" dirty="0"/>
              <a:t>International SOS dedicated website: </a:t>
            </a:r>
            <a:br>
              <a:rPr lang="en-AU" sz="2400" dirty="0"/>
            </a:br>
            <a:r>
              <a:rPr lang="en-AU" sz="2600" b="1" dirty="0">
                <a:solidFill>
                  <a:srgbClr val="233E94"/>
                </a:solidFill>
              </a:rPr>
              <a:t>https://pandemic.internationalsos.com/2019-ncov</a:t>
            </a:r>
            <a:r>
              <a:rPr lang="en-US" sz="2600" b="1" dirty="0">
                <a:solidFill>
                  <a:srgbClr val="233E94"/>
                </a:solidFill>
              </a:rPr>
              <a:t> </a:t>
            </a:r>
            <a:endParaRPr lang="en-AU" sz="2600" b="1" dirty="0">
              <a:solidFill>
                <a:srgbClr val="233E94"/>
              </a:solidFill>
            </a:endParaRPr>
          </a:p>
        </p:txBody>
      </p:sp>
      <p:pic>
        <p:nvPicPr>
          <p:cNvPr id="7" name="Picture 6">
            <a:extLst>
              <a:ext uri="{FF2B5EF4-FFF2-40B4-BE49-F238E27FC236}">
                <a16:creationId xmlns:a16="http://schemas.microsoft.com/office/drawing/2014/main" id="{2D511435-3432-4B88-989C-143F2A8F66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1994" y="1430732"/>
            <a:ext cx="5528011" cy="2725714"/>
          </a:xfrm>
          <a:prstGeom prst="rect">
            <a:avLst/>
          </a:prstGeom>
        </p:spPr>
      </p:pic>
    </p:spTree>
    <p:extLst>
      <p:ext uri="{BB962C8B-B14F-4D97-AF65-F5344CB8AC3E}">
        <p14:creationId xmlns:p14="http://schemas.microsoft.com/office/powerpoint/2010/main" val="2270388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a:extLst>
              <a:ext uri="{FF2B5EF4-FFF2-40B4-BE49-F238E27FC236}">
                <a16:creationId xmlns:a16="http://schemas.microsoft.com/office/drawing/2014/main" id="{AA1BAD53-5330-43D4-850B-5364AA5685AB}"/>
              </a:ext>
            </a:extLst>
          </p:cNvPr>
          <p:cNvSpPr txBox="1">
            <a:spLocks noChangeArrowheads="1"/>
          </p:cNvSpPr>
          <p:nvPr/>
        </p:nvSpPr>
        <p:spPr bwMode="auto">
          <a:xfrm>
            <a:off x="6373284" y="6437244"/>
            <a:ext cx="5818716" cy="420756"/>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067" dirty="0">
                <a:solidFill>
                  <a:schemeClr val="bg2">
                    <a:lumMod val="75000"/>
                  </a:schemeClr>
                </a:solidFill>
              </a:rPr>
              <a:t>© 2020 AEA International Holdings Pte. Ltd. All rights reserved.</a:t>
            </a:r>
          </a:p>
          <a:p>
            <a:pPr algn="r" fontAlgn="auto">
              <a:spcBef>
                <a:spcPts val="0"/>
              </a:spcBef>
              <a:spcAft>
                <a:spcPts val="0"/>
              </a:spcAft>
              <a:defRPr/>
            </a:pPr>
            <a:r>
              <a:rPr lang="en-US" sz="1067" dirty="0">
                <a:solidFill>
                  <a:schemeClr val="bg2">
                    <a:lumMod val="75000"/>
                  </a:schemeClr>
                </a:solidFill>
              </a:rPr>
              <a:t>Unauthorized copy or distribution is prohibited.</a:t>
            </a:r>
          </a:p>
        </p:txBody>
      </p:sp>
      <p:sp>
        <p:nvSpPr>
          <p:cNvPr id="10" name="Text Box 9">
            <a:extLst>
              <a:ext uri="{FF2B5EF4-FFF2-40B4-BE49-F238E27FC236}">
                <a16:creationId xmlns:a16="http://schemas.microsoft.com/office/drawing/2014/main" id="{E40BD840-F7EC-45D7-AD06-1B58118485B3}"/>
              </a:ext>
            </a:extLst>
          </p:cNvPr>
          <p:cNvSpPr txBox="1">
            <a:spLocks noChangeArrowheads="1"/>
          </p:cNvSpPr>
          <p:nvPr/>
        </p:nvSpPr>
        <p:spPr bwMode="auto">
          <a:xfrm>
            <a:off x="788610" y="4964225"/>
            <a:ext cx="4301704" cy="749179"/>
          </a:xfrm>
          <a:prstGeom prst="rect">
            <a:avLst/>
          </a:prstGeom>
          <a:noFill/>
          <a:ln w="9525">
            <a:noFill/>
            <a:miter lim="800000"/>
            <a:headEnd/>
            <a:tailEnd/>
          </a:ln>
        </p:spPr>
        <p:txBody>
          <a:bodyPr wrap="square">
            <a:spAutoFit/>
          </a:bodyPr>
          <a:lstStyle/>
          <a:p>
            <a:pPr fontAlgn="auto">
              <a:spcBef>
                <a:spcPct val="20000"/>
              </a:spcBef>
              <a:spcAft>
                <a:spcPts val="0"/>
              </a:spcAft>
              <a:defRPr/>
            </a:pPr>
            <a:r>
              <a:rPr lang="en-AU" sz="1067" dirty="0">
                <a:solidFill>
                  <a:schemeClr val="bg2">
                    <a:lumMod val="75000"/>
                  </a:schemeClr>
                </a:solidFill>
                <a:latin typeface="+mn-lt"/>
                <a:cs typeface="+mn-cs"/>
              </a:rPr>
              <a:t>Disclaimer: This presentation has been developed for educational purposes only. It is not a substitute for professional medical advice. Should you have questions or concerns about any topic described here, please consult your medical professional.</a:t>
            </a:r>
            <a:endParaRPr lang="en-US" sz="1067" dirty="0">
              <a:solidFill>
                <a:schemeClr val="bg2">
                  <a:lumMod val="75000"/>
                </a:schemeClr>
              </a:solidFill>
              <a:latin typeface="+mn-lt"/>
              <a:cs typeface="+mn-cs"/>
            </a:endParaRPr>
          </a:p>
        </p:txBody>
      </p:sp>
      <p:sp>
        <p:nvSpPr>
          <p:cNvPr id="11" name="Title 3">
            <a:extLst>
              <a:ext uri="{FF2B5EF4-FFF2-40B4-BE49-F238E27FC236}">
                <a16:creationId xmlns:a16="http://schemas.microsoft.com/office/drawing/2014/main" id="{6A7B6EED-CBAD-4046-B659-23C867BA8E32}"/>
              </a:ext>
            </a:extLst>
          </p:cNvPr>
          <p:cNvSpPr txBox="1">
            <a:spLocks/>
          </p:cNvSpPr>
          <p:nvPr/>
        </p:nvSpPr>
        <p:spPr bwMode="auto">
          <a:xfrm>
            <a:off x="767408" y="2641312"/>
            <a:ext cx="10363200" cy="8850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rtl="0" eaLnBrk="0" fontAlgn="base" hangingPunct="0">
              <a:spcBef>
                <a:spcPct val="0"/>
              </a:spcBef>
              <a:spcAft>
                <a:spcPct val="0"/>
              </a:spcAft>
              <a:defRPr sz="4400" b="1" kern="1200">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pPr eaLnBrk="1" hangingPunct="1"/>
            <a:r>
              <a:rPr lang="en-GB" altLang="en-US" sz="5400" dirty="0"/>
              <a:t>Any questions</a:t>
            </a:r>
            <a:endParaRPr lang="en-GB" altLang="en-US" sz="5333"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10115551"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AU" sz="3200" dirty="0"/>
              <a:t>Severe acute respiratory syndrome coronavirus 2 (SARS-CoV-2) causes COVID-19</a:t>
            </a:r>
            <a:endParaRPr lang="en-AU" sz="3200" dirty="0">
              <a:solidFill>
                <a:srgbClr val="232762"/>
              </a:solidFill>
            </a:endParaRPr>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6575145" y="1772816"/>
            <a:ext cx="4489408" cy="3569805"/>
          </a:xfrm>
        </p:spPr>
        <p:txBody>
          <a:bodyPr/>
          <a:lstStyle/>
          <a:p>
            <a:pPr marL="342000" indent="-342000">
              <a:lnSpc>
                <a:spcPct val="100000"/>
              </a:lnSpc>
              <a:spcBef>
                <a:spcPts val="1500"/>
              </a:spcBef>
              <a:buClr>
                <a:schemeClr val="tx1"/>
              </a:buClr>
              <a:buFont typeface="Arial" panose="020B0604020202020204" pitchFamily="34" charset="0"/>
              <a:buChar char="•"/>
            </a:pPr>
            <a:r>
              <a:rPr lang="en-AU" sz="2000" dirty="0"/>
              <a:t>SARS-CoV-2 is a new virus.</a:t>
            </a:r>
            <a:endParaRPr lang="en-GB" sz="2000" dirty="0"/>
          </a:p>
          <a:p>
            <a:pPr marL="342000" indent="-342000">
              <a:lnSpc>
                <a:spcPct val="100000"/>
              </a:lnSpc>
              <a:spcBef>
                <a:spcPts val="1500"/>
              </a:spcBef>
              <a:buClr>
                <a:schemeClr val="tx1"/>
              </a:buClr>
              <a:buFont typeface="Arial" panose="020B0604020202020204" pitchFamily="34" charset="0"/>
              <a:buChar char="•"/>
            </a:pPr>
            <a:r>
              <a:rPr lang="en-GB" sz="2000" dirty="0"/>
              <a:t>The first cases were identified in people with </a:t>
            </a:r>
            <a:r>
              <a:rPr lang="en-GB" sz="2000" b="1" dirty="0"/>
              <a:t>pneumonia</a:t>
            </a:r>
            <a:r>
              <a:rPr lang="en-GB" sz="2000" dirty="0"/>
              <a:t> in Wuhan, China, in late December 2019.</a:t>
            </a:r>
          </a:p>
          <a:p>
            <a:pPr marL="342000" indent="-342000">
              <a:lnSpc>
                <a:spcPct val="100000"/>
              </a:lnSpc>
              <a:spcBef>
                <a:spcPts val="1500"/>
              </a:spcBef>
              <a:buClr>
                <a:schemeClr val="tx1"/>
              </a:buClr>
              <a:buFont typeface="Arial" panose="020B0604020202020204" pitchFamily="34" charset="0"/>
              <a:buChar char="•"/>
            </a:pPr>
            <a:r>
              <a:rPr lang="en-GB" sz="2000" dirty="0"/>
              <a:t>It probably started in animals but is now spreading between people.</a:t>
            </a:r>
          </a:p>
          <a:p>
            <a:pPr marL="342000" indent="-342000">
              <a:lnSpc>
                <a:spcPct val="100000"/>
              </a:lnSpc>
              <a:spcBef>
                <a:spcPts val="1500"/>
              </a:spcBef>
              <a:buClr>
                <a:schemeClr val="tx1"/>
              </a:buClr>
              <a:buFont typeface="Arial" panose="020B0604020202020204" pitchFamily="34" charset="0"/>
              <a:buChar char="•"/>
            </a:pPr>
            <a:r>
              <a:rPr lang="en-GB" sz="2000" dirty="0"/>
              <a:t>As this virus is new, we are learning more all the time, and what we know now may change.</a:t>
            </a:r>
          </a:p>
        </p:txBody>
      </p:sp>
      <p:pic>
        <p:nvPicPr>
          <p:cNvPr id="9" name="Picture 8" descr="A birthday cake&#10;&#10;Description automatically generated">
            <a:extLst>
              <a:ext uri="{FF2B5EF4-FFF2-40B4-BE49-F238E27FC236}">
                <a16:creationId xmlns:a16="http://schemas.microsoft.com/office/drawing/2014/main" id="{A93EF42A-FA88-473F-948F-6C817D133D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27447" y="1254350"/>
            <a:ext cx="5046343" cy="5044884"/>
          </a:xfrm>
          <a:prstGeom prst="rect">
            <a:avLst/>
          </a:prstGeom>
        </p:spPr>
      </p:pic>
    </p:spTree>
    <p:extLst>
      <p:ext uri="{BB962C8B-B14F-4D97-AF65-F5344CB8AC3E}">
        <p14:creationId xmlns:p14="http://schemas.microsoft.com/office/powerpoint/2010/main" val="257541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solidFill>
                  <a:srgbClr val="002060"/>
                </a:solidFill>
              </a:rPr>
              <a:t>COVID-19 pandemic</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628800"/>
            <a:ext cx="4642495" cy="3384376"/>
          </a:xfrm>
        </p:spPr>
        <p:txBody>
          <a:bodyPr/>
          <a:lstStyle/>
          <a:p>
            <a:pPr>
              <a:spcBef>
                <a:spcPts val="1500"/>
              </a:spcBef>
            </a:pPr>
            <a:r>
              <a:rPr lang="en-AU" sz="2000" dirty="0"/>
              <a:t>The World Health Organization (WHO) declared the situation a pandemic on 11 March 2020 signifying </a:t>
            </a:r>
            <a:endParaRPr lang="en-US" sz="2000" dirty="0"/>
          </a:p>
          <a:p>
            <a:pPr marL="342000" lvl="0" indent="-342000">
              <a:spcBef>
                <a:spcPts val="1500"/>
              </a:spcBef>
              <a:buFont typeface="Arial" panose="020B0604020202020204" pitchFamily="34" charset="0"/>
              <a:buChar char="•"/>
            </a:pPr>
            <a:r>
              <a:rPr lang="en-AU" sz="2000" dirty="0"/>
              <a:t>Widespread human-to-human transmission</a:t>
            </a:r>
            <a:endParaRPr lang="en-US" sz="2000" dirty="0"/>
          </a:p>
          <a:p>
            <a:pPr marL="342000" lvl="0" indent="-342000">
              <a:spcBef>
                <a:spcPts val="1500"/>
              </a:spcBef>
              <a:buFont typeface="Arial" panose="020B0604020202020204" pitchFamily="34" charset="0"/>
              <a:buChar char="•"/>
            </a:pPr>
            <a:r>
              <a:rPr lang="en-AU" sz="2000" dirty="0"/>
              <a:t>Large number of affected countries</a:t>
            </a:r>
            <a:endParaRPr lang="en-US" sz="2000" dirty="0"/>
          </a:p>
          <a:p>
            <a:pPr>
              <a:spcBef>
                <a:spcPts val="1500"/>
              </a:spcBef>
              <a:buClr>
                <a:schemeClr val="tx1"/>
              </a:buClr>
            </a:pPr>
            <a:r>
              <a:rPr lang="en-GB" sz="2000" dirty="0"/>
              <a:t>Although there is a lot we don’t know yet about this new virus, we can still prevent the disease.</a:t>
            </a:r>
            <a:endParaRPr lang="en-AU" sz="2000" dirty="0"/>
          </a:p>
        </p:txBody>
      </p:sp>
      <p:pic>
        <p:nvPicPr>
          <p:cNvPr id="5" name="Picture 4" descr="A picture containing table, photo, cake, sitting&#10;&#10;Description automatically generated">
            <a:extLst>
              <a:ext uri="{FF2B5EF4-FFF2-40B4-BE49-F238E27FC236}">
                <a16:creationId xmlns:a16="http://schemas.microsoft.com/office/drawing/2014/main" id="{E83B8C61-D544-4694-981D-30B8C78FCE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7708" y="252910"/>
            <a:ext cx="4750867" cy="5947820"/>
          </a:xfrm>
          <a:prstGeom prst="rect">
            <a:avLst/>
          </a:prstGeom>
        </p:spPr>
      </p:pic>
    </p:spTree>
    <p:extLst>
      <p:ext uri="{BB962C8B-B14F-4D97-AF65-F5344CB8AC3E}">
        <p14:creationId xmlns:p14="http://schemas.microsoft.com/office/powerpoint/2010/main" val="2377230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GB" sz="3200" dirty="0"/>
              <a:t>How is </a:t>
            </a:r>
            <a:r>
              <a:rPr lang="en-AU" sz="3200" dirty="0"/>
              <a:t>COVID-19</a:t>
            </a:r>
            <a:r>
              <a:rPr lang="en-GB" sz="3200" dirty="0"/>
              <a:t> spread?</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836712"/>
            <a:ext cx="5722615" cy="5400599"/>
          </a:xfrm>
        </p:spPr>
        <p:txBody>
          <a:bodyPr/>
          <a:lstStyle/>
          <a:p>
            <a:pPr marL="342900" indent="-342900">
              <a:lnSpc>
                <a:spcPct val="100000"/>
              </a:lnSpc>
              <a:spcBef>
                <a:spcPts val="1500"/>
              </a:spcBef>
              <a:buClr>
                <a:schemeClr val="tx1"/>
              </a:buClr>
              <a:buFont typeface="Arial" panose="020B0604020202020204" pitchFamily="34" charset="0"/>
              <a:buChar char="•"/>
            </a:pPr>
            <a:r>
              <a:rPr lang="en-US" sz="2000" dirty="0"/>
              <a:t>Most people are being infected from other people, when in close contact.</a:t>
            </a:r>
          </a:p>
          <a:p>
            <a:pPr marL="342900" indent="-342900">
              <a:lnSpc>
                <a:spcPct val="100000"/>
              </a:lnSpc>
              <a:spcBef>
                <a:spcPts val="1500"/>
              </a:spcBef>
              <a:buClr>
                <a:schemeClr val="tx1"/>
              </a:buClr>
              <a:buFont typeface="Arial" panose="020B0604020202020204" pitchFamily="34" charset="0"/>
              <a:buChar char="•"/>
            </a:pPr>
            <a:r>
              <a:rPr lang="en-US" sz="2000" dirty="0"/>
              <a:t>It probably spreads the same way as colds and flu</a:t>
            </a:r>
            <a:r>
              <a:rPr lang="en-GB" sz="2000" dirty="0"/>
              <a:t> – </a:t>
            </a:r>
            <a:r>
              <a:rPr lang="en-US" sz="2000" dirty="0"/>
              <a:t>through droplets which are created when we talk, cough and sneeze.</a:t>
            </a:r>
          </a:p>
          <a:p>
            <a:pPr marL="342900" indent="-342900">
              <a:lnSpc>
                <a:spcPct val="100000"/>
              </a:lnSpc>
              <a:spcBef>
                <a:spcPts val="1500"/>
              </a:spcBef>
              <a:buClr>
                <a:schemeClr val="tx1"/>
              </a:buClr>
              <a:buFont typeface="Arial" panose="020B0604020202020204" pitchFamily="34" charset="0"/>
              <a:buChar char="•"/>
            </a:pPr>
            <a:r>
              <a:rPr lang="en-US" sz="2000" dirty="0"/>
              <a:t>People in close contact can get infected </a:t>
            </a:r>
            <a:br>
              <a:rPr lang="en-US" sz="2000" dirty="0"/>
            </a:br>
            <a:r>
              <a:rPr lang="en-US" sz="2000" dirty="0"/>
              <a:t>when these droplets enter the nose, </a:t>
            </a:r>
            <a:br>
              <a:rPr lang="en-US" sz="2000" dirty="0"/>
            </a:br>
            <a:r>
              <a:rPr lang="en-US" sz="2000" dirty="0"/>
              <a:t>eyes or mouth </a:t>
            </a:r>
            <a:r>
              <a:rPr lang="en-AU" sz="2000" dirty="0"/>
              <a:t>or when the infected </a:t>
            </a:r>
            <a:br>
              <a:rPr lang="en-AU" sz="2000" dirty="0"/>
            </a:br>
            <a:r>
              <a:rPr lang="en-AU" sz="2000" dirty="0"/>
              <a:t>droplets are inhaled</a:t>
            </a:r>
            <a:r>
              <a:rPr lang="en-US" sz="2000" dirty="0"/>
              <a:t>. </a:t>
            </a:r>
          </a:p>
          <a:p>
            <a:pPr marL="342900" indent="-342900">
              <a:lnSpc>
                <a:spcPct val="100000"/>
              </a:lnSpc>
              <a:spcBef>
                <a:spcPts val="1500"/>
              </a:spcBef>
              <a:buClr>
                <a:schemeClr val="tx1"/>
              </a:buClr>
              <a:buFont typeface="Arial" panose="020B0604020202020204" pitchFamily="34" charset="0"/>
              <a:buChar char="•"/>
            </a:pPr>
            <a:r>
              <a:rPr lang="en-US" sz="2000" dirty="0"/>
              <a:t>Touching contaminated objects puts the droplets onto your hands. If you touch your face the droplets can enter your nose / </a:t>
            </a:r>
            <a:br>
              <a:rPr lang="en-US" sz="2000" dirty="0"/>
            </a:br>
            <a:r>
              <a:rPr lang="en-US" sz="2000" dirty="0"/>
              <a:t>eyes / mouth.</a:t>
            </a:r>
          </a:p>
          <a:p>
            <a:pPr marL="342900" indent="-342900">
              <a:lnSpc>
                <a:spcPct val="100000"/>
              </a:lnSpc>
              <a:spcBef>
                <a:spcPts val="1500"/>
              </a:spcBef>
              <a:buClr>
                <a:schemeClr val="tx1"/>
              </a:buClr>
              <a:buFont typeface="Arial" panose="020B0604020202020204" pitchFamily="34" charset="0"/>
              <a:buChar char="•"/>
            </a:pPr>
            <a:r>
              <a:rPr lang="en-AU" sz="2000" dirty="0"/>
              <a:t>Infected people with minimal or no symptoms can spread COVID-19. </a:t>
            </a:r>
            <a:endParaRPr lang="en-US" sz="2000" dirty="0"/>
          </a:p>
        </p:txBody>
      </p:sp>
      <p:pic>
        <p:nvPicPr>
          <p:cNvPr id="6" name="Picture 5" descr="A picture containing table, cake, decorated, sitting&#10;&#10;Description automatically generated">
            <a:extLst>
              <a:ext uri="{FF2B5EF4-FFF2-40B4-BE49-F238E27FC236}">
                <a16:creationId xmlns:a16="http://schemas.microsoft.com/office/drawing/2014/main" id="{E9B085EC-1FED-496D-A81C-8DC718C611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4547" y="476672"/>
            <a:ext cx="4634028" cy="5400599"/>
          </a:xfrm>
          <a:prstGeom prst="rect">
            <a:avLst/>
          </a:prstGeom>
        </p:spPr>
      </p:pic>
    </p:spTree>
    <p:extLst>
      <p:ext uri="{BB962C8B-B14F-4D97-AF65-F5344CB8AC3E}">
        <p14:creationId xmlns:p14="http://schemas.microsoft.com/office/powerpoint/2010/main" val="3130298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896342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Symptoms start like many other illnesses</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6" y="1328089"/>
            <a:ext cx="4434903" cy="4045127"/>
          </a:xfrm>
        </p:spPr>
        <p:txBody>
          <a:bodyPr/>
          <a:lstStyle/>
          <a:p>
            <a:pPr lvl="2">
              <a:spcBef>
                <a:spcPts val="0"/>
              </a:spcBef>
              <a:spcAft>
                <a:spcPts val="1200"/>
              </a:spcAft>
              <a:buClr>
                <a:schemeClr val="tx1"/>
              </a:buClr>
            </a:pPr>
            <a:r>
              <a:rPr lang="en-AU" sz="2000" dirty="0"/>
              <a:t>Common symptoms include:</a:t>
            </a:r>
            <a:endParaRPr lang="en-US" sz="2000" dirty="0"/>
          </a:p>
          <a:p>
            <a:pPr marL="457200" indent="-457200">
              <a:spcBef>
                <a:spcPts val="0"/>
              </a:spcBef>
              <a:spcAft>
                <a:spcPts val="1200"/>
              </a:spcAft>
              <a:buClr>
                <a:schemeClr val="tx1"/>
              </a:buClr>
              <a:buFont typeface="Arial" panose="020B0604020202020204" pitchFamily="34" charset="0"/>
              <a:buChar char="•"/>
            </a:pPr>
            <a:r>
              <a:rPr lang="en-US" sz="2000" dirty="0"/>
              <a:t>Fever</a:t>
            </a:r>
          </a:p>
          <a:p>
            <a:pPr marL="457200" indent="-457200">
              <a:spcBef>
                <a:spcPts val="0"/>
              </a:spcBef>
              <a:spcAft>
                <a:spcPts val="1200"/>
              </a:spcAft>
              <a:buClr>
                <a:schemeClr val="tx1"/>
              </a:buClr>
              <a:buFont typeface="Arial" panose="020B0604020202020204" pitchFamily="34" charset="0"/>
              <a:buChar char="•"/>
            </a:pPr>
            <a:r>
              <a:rPr lang="en-US" sz="2000" dirty="0"/>
              <a:t>Cough</a:t>
            </a:r>
            <a:endParaRPr lang="en-AU" sz="2000" dirty="0"/>
          </a:p>
          <a:p>
            <a:pPr marL="457200" indent="-457200">
              <a:spcBef>
                <a:spcPts val="0"/>
              </a:spcBef>
              <a:spcAft>
                <a:spcPts val="1200"/>
              </a:spcAft>
              <a:buClr>
                <a:schemeClr val="tx1"/>
              </a:buClr>
              <a:buFont typeface="Arial" panose="020B0604020202020204" pitchFamily="34" charset="0"/>
              <a:buChar char="•"/>
            </a:pPr>
            <a:r>
              <a:rPr lang="en-US" sz="2000" dirty="0"/>
              <a:t>Sore throat</a:t>
            </a:r>
          </a:p>
          <a:p>
            <a:pPr marL="457200" indent="-457200">
              <a:spcBef>
                <a:spcPts val="0"/>
              </a:spcBef>
              <a:spcAft>
                <a:spcPts val="1200"/>
              </a:spcAft>
              <a:buClr>
                <a:schemeClr val="tx1"/>
              </a:buClr>
              <a:buFont typeface="Arial" panose="020B0604020202020204" pitchFamily="34" charset="0"/>
              <a:buChar char="•"/>
            </a:pPr>
            <a:r>
              <a:rPr lang="en-US" sz="2000" dirty="0"/>
              <a:t>Fatigue</a:t>
            </a:r>
          </a:p>
          <a:p>
            <a:pPr marL="457200" indent="-457200">
              <a:spcBef>
                <a:spcPts val="0"/>
              </a:spcBef>
              <a:spcAft>
                <a:spcPts val="1200"/>
              </a:spcAft>
              <a:buClr>
                <a:schemeClr val="tx1"/>
              </a:buClr>
              <a:buFont typeface="Arial" panose="020B0604020202020204" pitchFamily="34" charset="0"/>
              <a:buChar char="•"/>
            </a:pPr>
            <a:r>
              <a:rPr lang="en-US" sz="2000" dirty="0"/>
              <a:t>Shortness of breath</a:t>
            </a:r>
          </a:p>
          <a:p>
            <a:pPr lvl="0">
              <a:spcBef>
                <a:spcPct val="0"/>
              </a:spcBef>
            </a:pPr>
            <a:r>
              <a:rPr lang="en-GB" altLang="en-US" sz="2000" dirty="0">
                <a:solidFill>
                  <a:srgbClr val="000000"/>
                </a:solidFill>
                <a:latin typeface="Arial" panose="020B0604020202020204" pitchFamily="34" charset="0"/>
                <a:cs typeface="Arial" panose="020B0604020202020204" pitchFamily="34" charset="0"/>
              </a:rPr>
              <a:t>Symptoms start about one day after exposure, but can be as long as 14 days. Most people develop symptoms within 5-6 days.</a:t>
            </a:r>
            <a:endParaRPr lang="en-US" sz="2000" dirty="0"/>
          </a:p>
        </p:txBody>
      </p:sp>
      <p:pic>
        <p:nvPicPr>
          <p:cNvPr id="12" name="Picture 11">
            <a:extLst>
              <a:ext uri="{FF2B5EF4-FFF2-40B4-BE49-F238E27FC236}">
                <a16:creationId xmlns:a16="http://schemas.microsoft.com/office/drawing/2014/main" id="{50D128A0-53BC-4686-9C8E-5E5F80EE9B9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997445" y="836712"/>
            <a:ext cx="1457820" cy="2992445"/>
          </a:xfrm>
          <a:prstGeom prst="rect">
            <a:avLst/>
          </a:prstGeom>
        </p:spPr>
      </p:pic>
      <p:pic>
        <p:nvPicPr>
          <p:cNvPr id="13" name="Picture 12">
            <a:extLst>
              <a:ext uri="{FF2B5EF4-FFF2-40B4-BE49-F238E27FC236}">
                <a16:creationId xmlns:a16="http://schemas.microsoft.com/office/drawing/2014/main" id="{867DFEA0-7070-40F4-93FF-3915737A201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666546" y="3232980"/>
            <a:ext cx="1488569" cy="2614618"/>
          </a:xfrm>
          <a:prstGeom prst="rect">
            <a:avLst/>
          </a:prstGeom>
        </p:spPr>
      </p:pic>
      <p:pic>
        <p:nvPicPr>
          <p:cNvPr id="14" name="Picture 13">
            <a:extLst>
              <a:ext uri="{FF2B5EF4-FFF2-40B4-BE49-F238E27FC236}">
                <a16:creationId xmlns:a16="http://schemas.microsoft.com/office/drawing/2014/main" id="{A93EE1D0-2A7A-4DDA-A3C1-755395B18CD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440743" y="1035113"/>
            <a:ext cx="1518766" cy="2667652"/>
          </a:xfrm>
          <a:prstGeom prst="rect">
            <a:avLst/>
          </a:prstGeom>
        </p:spPr>
      </p:pic>
      <p:pic>
        <p:nvPicPr>
          <p:cNvPr id="15" name="Picture 14">
            <a:extLst>
              <a:ext uri="{FF2B5EF4-FFF2-40B4-BE49-F238E27FC236}">
                <a16:creationId xmlns:a16="http://schemas.microsoft.com/office/drawing/2014/main" id="{9DD17D22-21B3-44BA-A46B-960C299637C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548551" y="3272305"/>
            <a:ext cx="1457820" cy="2535969"/>
          </a:xfrm>
          <a:prstGeom prst="rect">
            <a:avLst/>
          </a:prstGeom>
        </p:spPr>
      </p:pic>
      <p:pic>
        <p:nvPicPr>
          <p:cNvPr id="17" name="Picture 16">
            <a:extLst>
              <a:ext uri="{FF2B5EF4-FFF2-40B4-BE49-F238E27FC236}">
                <a16:creationId xmlns:a16="http://schemas.microsoft.com/office/drawing/2014/main" id="{C11ED8C5-3B34-45DE-8237-B33F725AAD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33989" y="3488214"/>
            <a:ext cx="2360658" cy="2360658"/>
          </a:xfrm>
          <a:prstGeom prst="rect">
            <a:avLst/>
          </a:prstGeom>
        </p:spPr>
      </p:pic>
    </p:spTree>
    <p:extLst>
      <p:ext uri="{BB962C8B-B14F-4D97-AF65-F5344CB8AC3E}">
        <p14:creationId xmlns:p14="http://schemas.microsoft.com/office/powerpoint/2010/main" val="287171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1076362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AU" sz="3200" dirty="0"/>
              <a:t>It can also cause many other symptoms, including</a:t>
            </a:r>
            <a:endParaRPr lang="en-US"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6" y="1340769"/>
            <a:ext cx="5860634" cy="3077604"/>
          </a:xfrm>
        </p:spPr>
        <p:txBody>
          <a:bodyPr/>
          <a:lstStyle/>
          <a:p>
            <a:pPr marL="457200" indent="-457200">
              <a:lnSpc>
                <a:spcPct val="100000"/>
              </a:lnSpc>
              <a:spcBef>
                <a:spcPts val="0"/>
              </a:spcBef>
              <a:spcAft>
                <a:spcPts val="1200"/>
              </a:spcAft>
              <a:buClr>
                <a:schemeClr val="tx1"/>
              </a:buClr>
              <a:buFont typeface="Arial" panose="020B0604020202020204" pitchFamily="34" charset="0"/>
              <a:buChar char="•"/>
            </a:pPr>
            <a:r>
              <a:rPr lang="en-US" sz="2000" dirty="0"/>
              <a:t>Headache / muscle aches</a:t>
            </a:r>
            <a:endParaRPr lang="en-AU" sz="2000" dirty="0"/>
          </a:p>
          <a:p>
            <a:pPr marL="457200" indent="-457200">
              <a:lnSpc>
                <a:spcPct val="100000"/>
              </a:lnSpc>
              <a:spcBef>
                <a:spcPts val="0"/>
              </a:spcBef>
              <a:spcAft>
                <a:spcPts val="1200"/>
              </a:spcAft>
              <a:buClr>
                <a:schemeClr val="tx1"/>
              </a:buClr>
              <a:buFont typeface="Arial" panose="020B0604020202020204" pitchFamily="34" charset="0"/>
              <a:buChar char="•"/>
            </a:pPr>
            <a:r>
              <a:rPr lang="en-US" sz="2000" dirty="0"/>
              <a:t>Sudden loss of sense of smell and taste</a:t>
            </a:r>
          </a:p>
          <a:p>
            <a:pPr marL="457200" lvl="0" indent="-457200">
              <a:spcBef>
                <a:spcPts val="0"/>
              </a:spcBef>
              <a:spcAft>
                <a:spcPts val="1200"/>
              </a:spcAft>
              <a:buClr>
                <a:schemeClr val="tx1"/>
              </a:buClr>
              <a:buFont typeface="Arial" panose="020B0604020202020204" pitchFamily="34" charset="0"/>
              <a:buChar char="•"/>
            </a:pPr>
            <a:r>
              <a:rPr lang="en-AU" sz="2000" dirty="0"/>
              <a:t>Runny/stuffy nose</a:t>
            </a:r>
            <a:endParaRPr lang="en-US" sz="2000" dirty="0"/>
          </a:p>
          <a:p>
            <a:pPr marL="457200" lvl="0" indent="-457200">
              <a:spcBef>
                <a:spcPts val="0"/>
              </a:spcBef>
              <a:spcAft>
                <a:spcPts val="1200"/>
              </a:spcAft>
              <a:buClr>
                <a:schemeClr val="tx1"/>
              </a:buClr>
              <a:buFont typeface="Arial" panose="020B0604020202020204" pitchFamily="34" charset="0"/>
              <a:buChar char="•"/>
            </a:pPr>
            <a:r>
              <a:rPr lang="en-AU" sz="2000" dirty="0"/>
              <a:t>Diarrhoea</a:t>
            </a:r>
            <a:endParaRPr lang="en-US" sz="2000" dirty="0"/>
          </a:p>
          <a:p>
            <a:pPr marL="457200" lvl="0" indent="-457200">
              <a:spcBef>
                <a:spcPts val="0"/>
              </a:spcBef>
              <a:spcAft>
                <a:spcPts val="1200"/>
              </a:spcAft>
              <a:buClr>
                <a:schemeClr val="tx1"/>
              </a:buClr>
              <a:buFont typeface="Arial" panose="020B0604020202020204" pitchFamily="34" charset="0"/>
              <a:buChar char="•"/>
            </a:pPr>
            <a:r>
              <a:rPr lang="en-AU" sz="2000" dirty="0"/>
              <a:t>Rash</a:t>
            </a:r>
            <a:endParaRPr lang="en-GB" altLang="en-US" sz="2000" dirty="0"/>
          </a:p>
          <a:p>
            <a:pPr lvl="0">
              <a:spcBef>
                <a:spcPct val="0"/>
              </a:spcBef>
            </a:pPr>
            <a:r>
              <a:rPr lang="en-GB" altLang="en-US" sz="2000" dirty="0">
                <a:solidFill>
                  <a:srgbClr val="000000"/>
                </a:solidFill>
                <a:latin typeface="Arial" panose="020B0604020202020204" pitchFamily="34" charset="0"/>
                <a:cs typeface="Arial" panose="020B0604020202020204" pitchFamily="34" charset="0"/>
              </a:rPr>
              <a:t>Some people have no symptoms, </a:t>
            </a:r>
            <a:r>
              <a:rPr lang="en-GB" altLang="en-US" sz="2000" b="1" dirty="0">
                <a:solidFill>
                  <a:srgbClr val="000000"/>
                </a:solidFill>
                <a:latin typeface="Arial" panose="020B0604020202020204" pitchFamily="34" charset="0"/>
                <a:cs typeface="Arial" panose="020B0604020202020204" pitchFamily="34" charset="0"/>
              </a:rPr>
              <a:t>most</a:t>
            </a:r>
            <a:r>
              <a:rPr lang="en-GB" altLang="en-US" sz="2000" dirty="0">
                <a:solidFill>
                  <a:srgbClr val="000000"/>
                </a:solidFill>
                <a:latin typeface="Arial" panose="020B0604020202020204" pitchFamily="34" charset="0"/>
                <a:cs typeface="Arial" panose="020B0604020202020204" pitchFamily="34" charset="0"/>
              </a:rPr>
              <a:t> have a mild illness. It can be severe and sometimes fatal. </a:t>
            </a:r>
            <a:endParaRPr lang="en-GB" altLang="en-US" sz="4400" dirty="0">
              <a:latin typeface="Arial" panose="020B0604020202020204" pitchFamily="34" charset="0"/>
            </a:endParaRPr>
          </a:p>
        </p:txBody>
      </p:sp>
      <p:pic>
        <p:nvPicPr>
          <p:cNvPr id="27" name="Picture 26">
            <a:extLst>
              <a:ext uri="{FF2B5EF4-FFF2-40B4-BE49-F238E27FC236}">
                <a16:creationId xmlns:a16="http://schemas.microsoft.com/office/drawing/2014/main" id="{95CD599A-F834-4214-9BD6-EE517C761A3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026912" y="2584880"/>
            <a:ext cx="1868285" cy="2553572"/>
          </a:xfrm>
          <a:prstGeom prst="rect">
            <a:avLst/>
          </a:prstGeom>
        </p:spPr>
      </p:pic>
      <p:pic>
        <p:nvPicPr>
          <p:cNvPr id="28" name="Picture 27">
            <a:extLst>
              <a:ext uri="{FF2B5EF4-FFF2-40B4-BE49-F238E27FC236}">
                <a16:creationId xmlns:a16="http://schemas.microsoft.com/office/drawing/2014/main" id="{B69DF9DB-0792-49CB-ABBE-01A70210F2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4100" y="2190399"/>
            <a:ext cx="2462082" cy="3077604"/>
          </a:xfrm>
          <a:prstGeom prst="rect">
            <a:avLst/>
          </a:prstGeom>
        </p:spPr>
      </p:pic>
      <p:pic>
        <p:nvPicPr>
          <p:cNvPr id="29" name="Picture 28">
            <a:extLst>
              <a:ext uri="{FF2B5EF4-FFF2-40B4-BE49-F238E27FC236}">
                <a16:creationId xmlns:a16="http://schemas.microsoft.com/office/drawing/2014/main" id="{E1669132-312A-447F-982E-911FE86D32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38398" y="1071261"/>
            <a:ext cx="2088514" cy="4398034"/>
          </a:xfrm>
          <a:prstGeom prst="rect">
            <a:avLst/>
          </a:prstGeom>
        </p:spPr>
      </p:pic>
      <p:sp>
        <p:nvSpPr>
          <p:cNvPr id="30" name="TextBox 8">
            <a:extLst>
              <a:ext uri="{FF2B5EF4-FFF2-40B4-BE49-F238E27FC236}">
                <a16:creationId xmlns:a16="http://schemas.microsoft.com/office/drawing/2014/main" id="{3D62D23C-1D01-4899-86EE-E49837341697}"/>
              </a:ext>
            </a:extLst>
          </p:cNvPr>
          <p:cNvSpPr>
            <a:spLocks noChangeArrowheads="1"/>
          </p:cNvSpPr>
          <p:nvPr/>
        </p:nvSpPr>
        <p:spPr bwMode="auto">
          <a:xfrm>
            <a:off x="859767" y="4706930"/>
            <a:ext cx="5236233" cy="1323439"/>
          </a:xfrm>
          <a:prstGeom prst="rect">
            <a:avLst/>
          </a:prstGeom>
          <a:noFill/>
          <a:ln w="12700">
            <a:solidFill>
              <a:schemeClr val="accent6"/>
            </a:solidFill>
            <a:prstDash val="solid"/>
            <a:round/>
            <a:headEnd/>
            <a:tailEnd/>
          </a:ln>
        </p:spPr>
        <p:txBody>
          <a:bodyPr wrap="square">
            <a:spAutoFit/>
          </a:bodyPr>
          <a:lstStyle/>
          <a:p>
            <a:pPr>
              <a:lnSpc>
                <a:spcPct val="100000"/>
              </a:lnSpc>
              <a:spcBef>
                <a:spcPts val="1200"/>
              </a:spcBef>
            </a:pPr>
            <a:r>
              <a:rPr lang="en-AU" sz="2000" b="1" dirty="0"/>
              <a:t>Many patients recover fully in about 2 weeks. In others, some symptoms like breathlessness and fatigue may continue for weeks and months.</a:t>
            </a:r>
          </a:p>
        </p:txBody>
      </p:sp>
    </p:spTree>
    <p:extLst>
      <p:ext uri="{BB962C8B-B14F-4D97-AF65-F5344CB8AC3E}">
        <p14:creationId xmlns:p14="http://schemas.microsoft.com/office/powerpoint/2010/main" val="257907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Diagnosis and treatment</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3789040"/>
            <a:ext cx="5362575" cy="2304256"/>
          </a:xfrm>
        </p:spPr>
        <p:txBody>
          <a:bodyPr/>
          <a:lstStyle/>
          <a:p>
            <a:pPr>
              <a:spcBef>
                <a:spcPts val="1500"/>
              </a:spcBef>
            </a:pPr>
            <a:r>
              <a:rPr lang="en-AU" sz="2000" b="1" dirty="0"/>
              <a:t>There is no specific treatment.</a:t>
            </a:r>
          </a:p>
          <a:p>
            <a:pPr>
              <a:spcBef>
                <a:spcPts val="1500"/>
              </a:spcBef>
            </a:pPr>
            <a:r>
              <a:rPr lang="en-US" sz="2000" dirty="0"/>
              <a:t>Mild symptoms can be treated </a:t>
            </a:r>
            <a:r>
              <a:rPr lang="en-US" sz="2000"/>
              <a:t>at home with medicines </a:t>
            </a:r>
            <a:r>
              <a:rPr lang="en-US" sz="2000" dirty="0"/>
              <a:t>to lower the fever, or relieve pain.</a:t>
            </a:r>
          </a:p>
          <a:p>
            <a:pPr>
              <a:spcBef>
                <a:spcPts val="1500"/>
              </a:spcBef>
            </a:pPr>
            <a:r>
              <a:rPr lang="en-US" sz="2000" dirty="0"/>
              <a:t>If symptoms are more severe, treatment in hospital is required.</a:t>
            </a:r>
          </a:p>
        </p:txBody>
      </p:sp>
      <p:sp>
        <p:nvSpPr>
          <p:cNvPr id="6" name="Text Placeholder 2">
            <a:extLst>
              <a:ext uri="{FF2B5EF4-FFF2-40B4-BE49-F238E27FC236}">
                <a16:creationId xmlns:a16="http://schemas.microsoft.com/office/drawing/2014/main" id="{38659276-D20E-4E0F-9BC8-17C968945741}"/>
              </a:ext>
            </a:extLst>
          </p:cNvPr>
          <p:cNvSpPr txBox="1">
            <a:spLocks/>
          </p:cNvSpPr>
          <p:nvPr/>
        </p:nvSpPr>
        <p:spPr>
          <a:xfrm>
            <a:off x="6312024" y="1532654"/>
            <a:ext cx="4608512" cy="1368152"/>
          </a:xfrm>
          <a:prstGeom prst="rect">
            <a:avLst/>
          </a:prstGeom>
        </p:spPr>
        <p:txBody>
          <a:bodyPr/>
          <a:lstStyle>
            <a:lvl1pPr marL="0" indent="0" algn="l" rtl="0" eaLnBrk="0" fontAlgn="base" hangingPunct="0">
              <a:spcBef>
                <a:spcPct val="20000"/>
              </a:spcBef>
              <a:spcAft>
                <a:spcPct val="0"/>
              </a:spcAft>
              <a:buFont typeface="Arial" panose="020B0604020202020204" pitchFamily="34" charset="0"/>
              <a:defRPr lang="en-US" sz="1800" b="0" kern="1200" dirty="0" smtClean="0">
                <a:solidFill>
                  <a:schemeClr val="tx1"/>
                </a:solidFill>
                <a:latin typeface="+mn-lt"/>
                <a:ea typeface="+mn-ea"/>
                <a:cs typeface="+mn-cs"/>
              </a:defRPr>
            </a:lvl1pPr>
            <a:lvl2pPr marL="0" indent="0" algn="l" rtl="0" eaLnBrk="0" fontAlgn="base" hangingPunct="0">
              <a:spcBef>
                <a:spcPct val="20000"/>
              </a:spcBef>
              <a:spcAft>
                <a:spcPct val="0"/>
              </a:spcAft>
              <a:buFont typeface="Courier New" panose="02070309020205020404" pitchFamily="49" charset="0"/>
              <a:buNone/>
              <a:defRPr lang="en-US" sz="1800" kern="1200" dirty="0" smtClean="0">
                <a:solidFill>
                  <a:schemeClr val="tx1"/>
                </a:solidFill>
                <a:latin typeface="+mn-lt"/>
                <a:ea typeface="+mn-ea"/>
                <a:cs typeface="+mn-cs"/>
              </a:defRPr>
            </a:lvl2pPr>
            <a:lvl3pPr marL="0" indent="0" algn="l" rtl="0" eaLnBrk="0" fontAlgn="base" hangingPunct="0">
              <a:spcBef>
                <a:spcPct val="20000"/>
              </a:spcBef>
              <a:spcAft>
                <a:spcPct val="0"/>
              </a:spcAft>
              <a:buFont typeface="Courier New" panose="02070309020205020404" pitchFamily="49" charset="0"/>
              <a:buNone/>
              <a:defRPr lang="en-US" sz="2400" kern="1200" dirty="0" smtClean="0">
                <a:solidFill>
                  <a:schemeClr val="tx1"/>
                </a:solidFill>
                <a:latin typeface="+mn-lt"/>
                <a:ea typeface="+mn-ea"/>
                <a:cs typeface="+mn-cs"/>
              </a:defRPr>
            </a:lvl3pPr>
            <a:lvl4pPr marL="540000" indent="-540000" algn="l" rtl="0" eaLnBrk="0" fontAlgn="base" hangingPunct="0">
              <a:spcBef>
                <a:spcPct val="2000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Courier New" panose="02070309020205020404" pitchFamily="49" charset="0"/>
              <a:buChar char="o"/>
              <a:defRPr sz="2000" kern="1200">
                <a:solidFill>
                  <a:schemeClr val="tx1"/>
                </a:solidFill>
                <a:latin typeface="+mn-lt"/>
                <a:ea typeface="+mn-ea"/>
                <a:cs typeface="+mn-cs"/>
              </a:defRPr>
            </a:lvl5pPr>
            <a:lvl6pPr marL="2057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500"/>
              </a:spcBef>
            </a:pPr>
            <a:r>
              <a:rPr lang="en-US" sz="2000" dirty="0"/>
              <a:t>Because symptoms are similar to many other illnesses, tests are needed to make the diagnosis (nose/ throat swab, blood test).</a:t>
            </a:r>
          </a:p>
        </p:txBody>
      </p:sp>
      <p:pic>
        <p:nvPicPr>
          <p:cNvPr id="7" name="Picture 6">
            <a:extLst>
              <a:ext uri="{FF2B5EF4-FFF2-40B4-BE49-F238E27FC236}">
                <a16:creationId xmlns:a16="http://schemas.microsoft.com/office/drawing/2014/main" id="{CB417CAF-F137-45D0-BC74-DEF6E7A069F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19254" y="882872"/>
            <a:ext cx="3456384" cy="3051493"/>
          </a:xfrm>
          <a:prstGeom prst="rect">
            <a:avLst/>
          </a:prstGeom>
        </p:spPr>
      </p:pic>
      <p:pic>
        <p:nvPicPr>
          <p:cNvPr id="8" name="Picture 7" descr="A picture containing toy&#10;&#10;Description automatically generated">
            <a:extLst>
              <a:ext uri="{FF2B5EF4-FFF2-40B4-BE49-F238E27FC236}">
                <a16:creationId xmlns:a16="http://schemas.microsoft.com/office/drawing/2014/main" id="{B6D778A6-7740-43CA-8857-54100000B5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71280" y="2996952"/>
            <a:ext cx="4574529" cy="3343184"/>
          </a:xfrm>
          <a:prstGeom prst="rect">
            <a:avLst/>
          </a:prstGeom>
        </p:spPr>
      </p:pic>
    </p:spTree>
    <p:extLst>
      <p:ext uri="{BB962C8B-B14F-4D97-AF65-F5344CB8AC3E}">
        <p14:creationId xmlns:p14="http://schemas.microsoft.com/office/powerpoint/2010/main" val="218260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Prevention</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908720"/>
            <a:ext cx="6082655" cy="5616624"/>
          </a:xfrm>
        </p:spPr>
        <p:txBody>
          <a:bodyPr/>
          <a:lstStyle/>
          <a:p>
            <a:pPr>
              <a:spcBef>
                <a:spcPts val="1000"/>
              </a:spcBef>
            </a:pPr>
            <a:r>
              <a:rPr lang="en-US" sz="2000" b="1" dirty="0"/>
              <a:t>Reduce the spread of infection </a:t>
            </a:r>
            <a:endParaRPr lang="en-AU" sz="2000" dirty="0"/>
          </a:p>
          <a:p>
            <a:pPr marL="342900" indent="-342900">
              <a:lnSpc>
                <a:spcPct val="100000"/>
              </a:lnSpc>
              <a:spcBef>
                <a:spcPts val="1000"/>
              </a:spcBef>
              <a:buFont typeface="Arial" panose="020B0604020202020204" pitchFamily="34" charset="0"/>
              <a:buChar char="•"/>
            </a:pPr>
            <a:r>
              <a:rPr lang="en-AU" sz="2000" dirty="0"/>
              <a:t>Wear a face mask (or cloth covering nose and mouth) in when in public.</a:t>
            </a:r>
            <a:endParaRPr lang="en-US" sz="2000" dirty="0"/>
          </a:p>
          <a:p>
            <a:pPr marL="342900" indent="-342900">
              <a:lnSpc>
                <a:spcPct val="100000"/>
              </a:lnSpc>
              <a:spcBef>
                <a:spcPts val="1000"/>
              </a:spcBef>
              <a:buFont typeface="Arial" panose="020B0604020202020204" pitchFamily="34" charset="0"/>
              <a:buChar char="•"/>
            </a:pPr>
            <a:r>
              <a:rPr lang="en-AU" sz="2000" dirty="0"/>
              <a:t>If you have any symptoms even if only mild, stay home. Seek medical advice following local guidelines.</a:t>
            </a:r>
            <a:endParaRPr lang="en-US" sz="2000" dirty="0"/>
          </a:p>
          <a:p>
            <a:pPr marL="342900" indent="-342900">
              <a:lnSpc>
                <a:spcPct val="100000"/>
              </a:lnSpc>
              <a:spcBef>
                <a:spcPts val="1000"/>
              </a:spcBef>
              <a:buFont typeface="Arial" panose="020B0604020202020204" pitchFamily="34" charset="0"/>
              <a:buChar char="•"/>
            </a:pPr>
            <a:r>
              <a:rPr lang="en-AU" sz="2000" dirty="0"/>
              <a:t>Wash your hands frequently with soap and water. </a:t>
            </a:r>
            <a:endParaRPr lang="en-US" sz="2000" dirty="0"/>
          </a:p>
          <a:p>
            <a:pPr marL="342900" indent="-342900">
              <a:lnSpc>
                <a:spcPct val="100000"/>
              </a:lnSpc>
              <a:spcBef>
                <a:spcPts val="1000"/>
              </a:spcBef>
              <a:buFont typeface="Arial" panose="020B0604020202020204" pitchFamily="34" charset="0"/>
              <a:buChar char="•"/>
            </a:pPr>
            <a:r>
              <a:rPr lang="en-AU" sz="2000" dirty="0"/>
              <a:t>Use alcohol-based hand sanitiser when soap and water are not readily available. </a:t>
            </a:r>
            <a:endParaRPr lang="en-US" sz="2000" dirty="0"/>
          </a:p>
          <a:p>
            <a:pPr marL="342900" indent="-342900">
              <a:lnSpc>
                <a:spcPct val="100000"/>
              </a:lnSpc>
              <a:spcBef>
                <a:spcPts val="1000"/>
              </a:spcBef>
              <a:buFont typeface="Arial" panose="020B0604020202020204" pitchFamily="34" charset="0"/>
              <a:buChar char="•"/>
            </a:pPr>
            <a:r>
              <a:rPr lang="en-AU" sz="2000" dirty="0"/>
              <a:t>Cover your coughs and sneezes. Do not use your hands, instead use a tissue or your upper sleeve. Immediately throw the tissue in a bin and wash your hands.</a:t>
            </a:r>
          </a:p>
        </p:txBody>
      </p:sp>
      <p:pic>
        <p:nvPicPr>
          <p:cNvPr id="5" name="Picture 4">
            <a:extLst>
              <a:ext uri="{FF2B5EF4-FFF2-40B4-BE49-F238E27FC236}">
                <a16:creationId xmlns:a16="http://schemas.microsoft.com/office/drawing/2014/main" id="{AF2DD321-9C95-4DCE-BD5F-D3A3240EAF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0885" y="476672"/>
            <a:ext cx="4166007" cy="5385447"/>
          </a:xfrm>
          <a:prstGeom prst="rect">
            <a:avLst/>
          </a:prstGeom>
        </p:spPr>
      </p:pic>
    </p:spTree>
    <p:extLst>
      <p:ext uri="{BB962C8B-B14F-4D97-AF65-F5344CB8AC3E}">
        <p14:creationId xmlns:p14="http://schemas.microsoft.com/office/powerpoint/2010/main" val="181120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Prevention</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908720"/>
            <a:ext cx="5506591" cy="5616624"/>
          </a:xfrm>
        </p:spPr>
        <p:txBody>
          <a:bodyPr/>
          <a:lstStyle/>
          <a:p>
            <a:pPr>
              <a:spcBef>
                <a:spcPts val="1000"/>
              </a:spcBef>
            </a:pPr>
            <a:r>
              <a:rPr lang="en-US" sz="2000" b="1" dirty="0"/>
              <a:t>Reduce the spread of infection </a:t>
            </a:r>
            <a:endParaRPr lang="en-AU" sz="2000" dirty="0"/>
          </a:p>
          <a:p>
            <a:pPr marL="342900" indent="-342900">
              <a:lnSpc>
                <a:spcPct val="100000"/>
              </a:lnSpc>
              <a:spcBef>
                <a:spcPts val="1000"/>
              </a:spcBef>
              <a:buFont typeface="Arial" panose="020B0604020202020204" pitchFamily="34" charset="0"/>
              <a:buChar char="•"/>
            </a:pPr>
            <a:r>
              <a:rPr lang="en-AU" sz="2000" dirty="0"/>
              <a:t>Avoid touching shared objects (light switches, handrails, door handles etc) as much as possible. If you must touch such objects, wash your hands or use sanitiser promptly afterwards. Ensure you do not touch your face.</a:t>
            </a:r>
            <a:endParaRPr lang="en-US" sz="2000" dirty="0"/>
          </a:p>
          <a:p>
            <a:pPr marL="342900" indent="-342900">
              <a:lnSpc>
                <a:spcPct val="100000"/>
              </a:lnSpc>
              <a:spcBef>
                <a:spcPts val="1000"/>
              </a:spcBef>
              <a:buFont typeface="Arial" panose="020B0604020202020204" pitchFamily="34" charset="0"/>
              <a:buChar char="•"/>
            </a:pPr>
            <a:r>
              <a:rPr lang="en-AU" sz="2000" dirty="0"/>
              <a:t>Clean and disinfect frequently touched surfaces each day, more often if you think they’ve been contaminated. Use normal cleaning supplies.</a:t>
            </a:r>
            <a:endParaRPr lang="en-US" sz="2000" dirty="0"/>
          </a:p>
          <a:p>
            <a:pPr marL="342900" indent="-342900">
              <a:lnSpc>
                <a:spcPct val="100000"/>
              </a:lnSpc>
              <a:spcBef>
                <a:spcPts val="1000"/>
              </a:spcBef>
              <a:buFont typeface="Arial" panose="020B0604020202020204" pitchFamily="34" charset="0"/>
              <a:buChar char="•"/>
            </a:pPr>
            <a:r>
              <a:rPr lang="en-AU" sz="2000" dirty="0"/>
              <a:t>Do not share food, drinks and personal items including mobile phones.</a:t>
            </a:r>
            <a:endParaRPr lang="en-US" sz="2000" dirty="0"/>
          </a:p>
          <a:p>
            <a:pPr marL="342900" indent="-342900">
              <a:lnSpc>
                <a:spcPct val="100000"/>
              </a:lnSpc>
              <a:spcBef>
                <a:spcPts val="1000"/>
              </a:spcBef>
              <a:buFont typeface="Arial" panose="020B0604020202020204" pitchFamily="34" charset="0"/>
              <a:buChar char="•"/>
            </a:pPr>
            <a:r>
              <a:rPr lang="en-AU" sz="2000" dirty="0"/>
              <a:t>Do not travel if you are sick. </a:t>
            </a:r>
            <a:endParaRPr lang="en-US" sz="2000" dirty="0"/>
          </a:p>
        </p:txBody>
      </p:sp>
      <p:pic>
        <p:nvPicPr>
          <p:cNvPr id="4" name="Picture 3" descr="A close up of a logo&#10;&#10;Description automatically generated">
            <a:extLst>
              <a:ext uri="{FF2B5EF4-FFF2-40B4-BE49-F238E27FC236}">
                <a16:creationId xmlns:a16="http://schemas.microsoft.com/office/drawing/2014/main" id="{1AA46E5E-B015-4D80-BE28-09AF70A799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5435" y="381508"/>
            <a:ext cx="4597007" cy="5451724"/>
          </a:xfrm>
          <a:prstGeom prst="rect">
            <a:avLst/>
          </a:prstGeom>
        </p:spPr>
      </p:pic>
    </p:spTree>
    <p:extLst>
      <p:ext uri="{BB962C8B-B14F-4D97-AF65-F5344CB8AC3E}">
        <p14:creationId xmlns:p14="http://schemas.microsoft.com/office/powerpoint/2010/main" val="4232183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4725a10c55c873220406da15da6da65c82b5"/>
</p:tagLst>
</file>

<file path=ppt/theme/theme1.xml><?xml version="1.0" encoding="utf-8"?>
<a:theme xmlns:a="http://schemas.openxmlformats.org/drawingml/2006/main" name="International SOS (16:9)">
  <a:themeElements>
    <a:clrScheme name="International SOS Colours">
      <a:dk1>
        <a:srgbClr val="000000"/>
      </a:dk1>
      <a:lt1>
        <a:srgbClr val="FFFFFF"/>
      </a:lt1>
      <a:dk2>
        <a:srgbClr val="232762"/>
      </a:dk2>
      <a:lt2>
        <a:srgbClr val="D1D7DA"/>
      </a:lt2>
      <a:accent1>
        <a:srgbClr val="2F4696"/>
      </a:accent1>
      <a:accent2>
        <a:srgbClr val="D4002C"/>
      </a:accent2>
      <a:accent3>
        <a:srgbClr val="009354"/>
      </a:accent3>
      <a:accent4>
        <a:srgbClr val="6C206B"/>
      </a:accent4>
      <a:accent5>
        <a:srgbClr val="6988C0"/>
      </a:accent5>
      <a:accent6>
        <a:srgbClr val="EF820F"/>
      </a:accent6>
      <a:hlink>
        <a:srgbClr val="2F4696"/>
      </a:hlink>
      <a:folHlink>
        <a:srgbClr val="DD24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indent="0" algn="l">
          <a:spcBef>
            <a:spcPts val="1500"/>
          </a:spcBef>
          <a:buNone/>
          <a:defRPr sz="1800" b="1" dirty="0" smtClean="0">
            <a:sym typeface="Wingdings 2" pitchFamily="18" charset="2"/>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Definition name="System" displayName="System" id="fc60b9ee-7311-40a7-83e9-41ccf08f2290" isdomainofvalue="False" dataSourceId="11fbe2f8-6e5d-40af-9ec7-e5669a210b60"/>
</file>

<file path=customXml/item2.xml><?xml version="1.0" encoding="utf-8"?>
<VariableList UniqueId="69bce254-abe3-42f9-941e-628e9a720017" Name="AD_HOC" ContentType="XML" MajorVersion="0" MinorVersion="1" isLocalCopy="False" IsBaseObject="False" DataSourceId="ada7e3a0-6ec1-4f0f-b4ff-35f1a015827b" DataSourceMajorVersion="0" DataSourceMinorVersion="1"/>
</file>

<file path=customXml/item3.xml><?xml version="1.0" encoding="utf-8"?>
<VariableListDefinition name="AD_HOC" displayName="AD_HOC" id="69bce254-abe3-42f9-941e-628e9a720017" isdomainofvalue="False" dataSourceId="ada7e3a0-6ec1-4f0f-b4ff-35f1a015827b"/>
</file>

<file path=customXml/item4.xml><?xml version="1.0" encoding="utf-8"?>
<AllExternalAdhocVariableMappings/>
</file>

<file path=customXml/item5.xml><?xml version="1.0" encoding="utf-8"?>
<VariableList UniqueId="fc60b9ee-7311-40a7-83e9-41ccf08f2290" Name="System" ContentType="XML" MajorVersion="0" MinorVersion="1" isLocalCopy="False" IsBaseObject="False" DataSourceId="11fbe2f8-6e5d-40af-9ec7-e5669a210b60" DataSourceMajorVersion="0" DataSourceMinorVersion="1"/>
</file>

<file path=customXml/item6.xml><?xml version="1.0" encoding="utf-8"?>
<VariableListDefinition name="Computed" displayName="Computed" id="26f46d8c-b49b-405b-8811-275e15e76a68" isdomainofvalue="False" dataSourceId="c5c6a4d4-bf28-44d2-a33f-6f3c96741128"/>
</file>

<file path=customXml/item7.xml><?xml version="1.0" encoding="utf-8"?>
<VariableList UniqueId="26f46d8c-b49b-405b-8811-275e15e76a68" Name="Computed" ContentType="XML" MajorVersion="0" MinorVersion="1" isLocalCopy="False" IsBaseObject="False" DataSourceId="c5c6a4d4-bf28-44d2-a33f-6f3c96741128" DataSourceMajorVersion="0" DataSourceMinorVersion="1"/>
</file>

<file path=customXml/itemProps1.xml><?xml version="1.0" encoding="utf-8"?>
<ds:datastoreItem xmlns:ds="http://schemas.openxmlformats.org/officeDocument/2006/customXml" ds:itemID="{88825567-0799-4C55-9C51-25364A1D701D}">
  <ds:schemaRefs/>
</ds:datastoreItem>
</file>

<file path=customXml/itemProps2.xml><?xml version="1.0" encoding="utf-8"?>
<ds:datastoreItem xmlns:ds="http://schemas.openxmlformats.org/officeDocument/2006/customXml" ds:itemID="{B87F016C-2024-4191-87E2-F10E16D7EE92}">
  <ds:schemaRefs/>
</ds:datastoreItem>
</file>

<file path=customXml/itemProps3.xml><?xml version="1.0" encoding="utf-8"?>
<ds:datastoreItem xmlns:ds="http://schemas.openxmlformats.org/officeDocument/2006/customXml" ds:itemID="{2C8B00F1-7345-4891-B425-AF6BBF1B6F77}">
  <ds:schemaRefs/>
</ds:datastoreItem>
</file>

<file path=customXml/itemProps4.xml><?xml version="1.0" encoding="utf-8"?>
<ds:datastoreItem xmlns:ds="http://schemas.openxmlformats.org/officeDocument/2006/customXml" ds:itemID="{AFAF37A1-15B0-473C-B93F-5DA96B79015A}">
  <ds:schemaRefs/>
</ds:datastoreItem>
</file>

<file path=customXml/itemProps5.xml><?xml version="1.0" encoding="utf-8"?>
<ds:datastoreItem xmlns:ds="http://schemas.openxmlformats.org/officeDocument/2006/customXml" ds:itemID="{C5E02DEC-C1CE-4039-B2D3-EEB5BEEC7E12}">
  <ds:schemaRefs/>
</ds:datastoreItem>
</file>

<file path=customXml/itemProps6.xml><?xml version="1.0" encoding="utf-8"?>
<ds:datastoreItem xmlns:ds="http://schemas.openxmlformats.org/officeDocument/2006/customXml" ds:itemID="{DFC3E4D8-8319-43E8-A1A6-A9944F303F9E}">
  <ds:schemaRefs/>
</ds:datastoreItem>
</file>

<file path=customXml/itemProps7.xml><?xml version="1.0" encoding="utf-8"?>
<ds:datastoreItem xmlns:ds="http://schemas.openxmlformats.org/officeDocument/2006/customXml" ds:itemID="{795570DD-A7C3-4CC5-8C67-065DB80BC97F}">
  <ds:schemaRefs/>
</ds:datastoreItem>
</file>

<file path=docProps/app.xml><?xml version="1.0" encoding="utf-8"?>
<Properties xmlns="http://schemas.openxmlformats.org/officeDocument/2006/extended-properties" xmlns:vt="http://schemas.openxmlformats.org/officeDocument/2006/docPropsVTypes">
  <TotalTime>2754</TotalTime>
  <Words>1758</Words>
  <Application>Microsoft Office PowerPoint</Application>
  <PresentationFormat>Widescreen</PresentationFormat>
  <Paragraphs>154</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Courier New</vt:lpstr>
      <vt:lpstr>International SOS (16:9)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International SOS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SOS</dc:title>
  <dc:creator>International SOS</dc:creator>
  <cp:lastModifiedBy>Sharlie Chan</cp:lastModifiedBy>
  <cp:revision>183</cp:revision>
  <dcterms:created xsi:type="dcterms:W3CDTF">2014-10-09T15:52:28Z</dcterms:created>
  <dcterms:modified xsi:type="dcterms:W3CDTF">2020-09-27T23:27:45Z</dcterms:modified>
</cp:coreProperties>
</file>