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6" r:id="rId2"/>
    <p:sldId id="270" r:id="rId3"/>
    <p:sldId id="280" r:id="rId4"/>
    <p:sldId id="274" r:id="rId5"/>
    <p:sldId id="273" r:id="rId6"/>
    <p:sldId id="275" r:id="rId7"/>
    <p:sldId id="276" r:id="rId8"/>
    <p:sldId id="277" r:id="rId9"/>
    <p:sldId id="278" r:id="rId10"/>
    <p:sldId id="27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217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la Perfect" initials="KP" lastIdx="27" clrIdx="0"/>
  <p:cmAuthor id="2" name="Yoko TORIMITSU" initials="YT" lastIdx="10" clrIdx="1">
    <p:extLst>
      <p:ext uri="{19B8F6BF-5375-455C-9EA6-DF929625EA0E}">
        <p15:presenceInfo xmlns:p15="http://schemas.microsoft.com/office/powerpoint/2012/main" userId="S::Yoko.TORIMITSU@internationalsos.com::d2dbbae3-dae8-4ed3-929f-d151b02bfbfa" providerId="AD"/>
      </p:ext>
    </p:extLst>
  </p:cmAuthor>
  <p:cmAuthor id="3" name="Natacha Crnjanski" initials="NC" lastIdx="2" clrIdx="2">
    <p:extLst>
      <p:ext uri="{19B8F6BF-5375-455C-9EA6-DF929625EA0E}">
        <p15:presenceInfo xmlns:p15="http://schemas.microsoft.com/office/powerpoint/2012/main" userId="S::Natacha.Crnjanski@internationalsos.com::63a95cd6-a990-4415-ad03-35b05fed3d9d" providerId="AD"/>
      </p:ext>
    </p:extLst>
  </p:cmAuthor>
  <p:cmAuthor id="4" name="Katherine O'REILLY" initials="KO" lastIdx="2" clrIdx="3">
    <p:extLst>
      <p:ext uri="{19B8F6BF-5375-455C-9EA6-DF929625EA0E}">
        <p15:presenceInfo xmlns:p15="http://schemas.microsoft.com/office/powerpoint/2012/main" userId="S::Katherine.O'REILLY@internationalsos.com::6d908bd6-3f37-4dc6-bc91-5565e30ca8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32762"/>
    <a:srgbClr val="2F4696"/>
    <a:srgbClr val="EF820F"/>
    <a:srgbClr val="6988C0"/>
    <a:srgbClr val="D1D7DA"/>
    <a:srgbClr val="D4002C"/>
    <a:srgbClr val="FFD744"/>
    <a:srgbClr val="141B47"/>
    <a:srgbClr val="EF8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83314" autoAdjust="0"/>
  </p:normalViewPr>
  <p:slideViewPr>
    <p:cSldViewPr snapToGrid="0" snapToObjects="1" showGuides="1">
      <p:cViewPr varScale="1">
        <p:scale>
          <a:sx n="91" d="100"/>
          <a:sy n="91" d="100"/>
        </p:scale>
        <p:origin x="810" y="108"/>
      </p:cViewPr>
      <p:guideLst>
        <p:guide orient="horz" pos="2160"/>
        <p:guide pos="3863"/>
        <p:guide orient="horz" pos="21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2-05-13T13:32:04.217" idx="2">
    <p:pos x="6680" y="2445"/>
    <p:text>is this stil the case?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2D59D-C4FB-5342-857F-3AACA9A7619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EA797-3F9A-F54D-9020-A6738F59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7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A797-3F9A-F54D-9020-A6738F590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4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A797-3F9A-F54D-9020-A6738F590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40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EA797-3F9A-F54D-9020-A6738F590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2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thumb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4" descr="A crowd of people&#10;&#10;Description automatically generated">
            <a:extLst>
              <a:ext uri="{FF2B5EF4-FFF2-40B4-BE49-F238E27FC236}">
                <a16:creationId xmlns:a16="http://schemas.microsoft.com/office/drawing/2014/main" id="{325A0115-59E3-45B5-9FE2-9296DEFF7A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-950496" y="-15206"/>
            <a:ext cx="13142496" cy="687320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35670EA-3107-4E9B-A40B-9F2CE6F21D0F}"/>
              </a:ext>
            </a:extLst>
          </p:cNvPr>
          <p:cNvSpPr/>
          <p:nvPr userDrawn="1"/>
        </p:nvSpPr>
        <p:spPr>
          <a:xfrm>
            <a:off x="-950496" y="1618"/>
            <a:ext cx="13142496" cy="6858001"/>
          </a:xfrm>
          <a:prstGeom prst="rect">
            <a:avLst/>
          </a:prstGeom>
          <a:solidFill>
            <a:srgbClr val="282B6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579A0C9-17C6-4306-97CE-2683A0088E3F}"/>
              </a:ext>
            </a:extLst>
          </p:cNvPr>
          <p:cNvCxnSpPr>
            <a:cxnSpLocks/>
          </p:cNvCxnSpPr>
          <p:nvPr userDrawn="1"/>
        </p:nvCxnSpPr>
        <p:spPr>
          <a:xfrm>
            <a:off x="3747749" y="4669125"/>
            <a:ext cx="7606052" cy="0"/>
          </a:xfrm>
          <a:prstGeom prst="line">
            <a:avLst/>
          </a:prstGeom>
          <a:ln w="12700"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253911E5-1459-462A-AD40-D53B981394B3}"/>
              </a:ext>
            </a:extLst>
          </p:cNvPr>
          <p:cNvSpPr/>
          <p:nvPr userDrawn="1"/>
        </p:nvSpPr>
        <p:spPr>
          <a:xfrm>
            <a:off x="11085840" y="4440105"/>
            <a:ext cx="458040" cy="458040"/>
          </a:xfrm>
          <a:prstGeom prst="ellipse">
            <a:avLst/>
          </a:prstGeom>
          <a:solidFill>
            <a:schemeClr val="bg1"/>
          </a:solidFill>
          <a:ln>
            <a:solidFill>
              <a:srgbClr val="6A88C1"/>
            </a:solidFill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FF3EE0C-24DD-4044-91F4-FB655664E758}"/>
              </a:ext>
            </a:extLst>
          </p:cNvPr>
          <p:cNvSpPr/>
          <p:nvPr userDrawn="1"/>
        </p:nvSpPr>
        <p:spPr>
          <a:xfrm>
            <a:off x="-986499" y="797068"/>
            <a:ext cx="5179596" cy="5329819"/>
          </a:xfrm>
          <a:prstGeom prst="ellipse">
            <a:avLst/>
          </a:prstGeom>
          <a:solidFill>
            <a:schemeClr val="bg1"/>
          </a:solidFill>
          <a:ln w="19050">
            <a:solidFill>
              <a:srgbClr val="6A88C1"/>
            </a:solidFill>
          </a:ln>
          <a:effectLst>
            <a:outerShdw blurRad="139700" dist="38100" dir="5400000" sx="101000" sy="101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9514F35-4D87-48D1-8A4A-D844334108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50" t="8084" r="30507" b="8781"/>
          <a:stretch/>
        </p:blipFill>
        <p:spPr>
          <a:xfrm>
            <a:off x="-39531" y="1227412"/>
            <a:ext cx="3285660" cy="4512499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outerShdw dist="50800" sx="1000" sy="1000" algn="ctr" rotWithShape="0">
              <a:srgbClr val="000000"/>
            </a:outerShdw>
            <a:softEdge rad="0"/>
          </a:effec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0398FFEF-D499-4842-87BC-FA05EFE650F5}"/>
              </a:ext>
            </a:extLst>
          </p:cNvPr>
          <p:cNvGrpSpPr/>
          <p:nvPr userDrawn="1"/>
        </p:nvGrpSpPr>
        <p:grpSpPr>
          <a:xfrm>
            <a:off x="9371025" y="6537280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C5912F5F-C809-4840-B143-F099EA4123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B580A5E0-DA41-495C-A3FB-F125BCD481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35477869-3E5A-4745-8622-D4A2C7B7D6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41F050E2-F5C1-4C20-A0F7-421275F51F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C6A4066A-2B40-4DD4-B9A0-00E1CA0E4D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F8FB3E15-9FA3-4734-917E-A3F3104D12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12">
              <a:extLst>
                <a:ext uri="{FF2B5EF4-FFF2-40B4-BE49-F238E27FC236}">
                  <a16:creationId xmlns:a16="http://schemas.microsoft.com/office/drawing/2014/main" id="{9E224B30-3BBD-4EDF-8F50-E4070A983D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8257B634-6B38-4779-B575-0E6FD0815C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FF986044-0506-48DC-BBEF-A32409A6B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AC2311F4-C42A-4801-BD1D-AD50F8842C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F97B3A1F-8C77-4714-A4E6-CE671BB06C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1E87894A-671A-476F-9279-5278744C4A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59D858E5-BAB4-4FED-A04B-1FCDFED0C9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0868C015-E418-477C-A3CF-533687600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20">
              <a:extLst>
                <a:ext uri="{FF2B5EF4-FFF2-40B4-BE49-F238E27FC236}">
                  <a16:creationId xmlns:a16="http://schemas.microsoft.com/office/drawing/2014/main" id="{818FD142-5BB5-48A8-A677-CCA91AB281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78981530-8C3A-46C5-A739-493491E47C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EA39722E-0731-4471-8705-0405977AE6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542CEA33-AC59-4A5C-908F-00649122FF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03F50B03-F1A2-4656-BC02-35E8E0D1A2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2D9D18D9-D680-4C26-BBFA-F621C4575A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6F1D9BB3-5536-4D42-A6AB-FBD53262C6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E91AAB62-932B-44D3-A543-BF522CA238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F066D16F-F9A3-4724-B51C-8FC555067B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3502FE96-0732-4C91-99D4-3D84949911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A0749F83-D54E-48B6-9A15-208B6EF85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31">
              <a:extLst>
                <a:ext uri="{FF2B5EF4-FFF2-40B4-BE49-F238E27FC236}">
                  <a16:creationId xmlns:a16="http://schemas.microsoft.com/office/drawing/2014/main" id="{F6ECEA32-3174-410E-83EC-3A0B5234F3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3C755E-A7B1-C247-911D-DC932ACAE8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675" y="2155565"/>
            <a:ext cx="6778869" cy="2387600"/>
          </a:xfrm>
        </p:spPr>
        <p:txBody>
          <a:bodyPr anchor="b">
            <a:normAutofit/>
          </a:bodyPr>
          <a:lstStyle>
            <a:lvl1pPr algn="l">
              <a:defRPr lang="en-US" sz="40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48BCC-7C91-4342-8AB0-E067E3E4B7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675" y="4897534"/>
            <a:ext cx="6778869" cy="857402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kern="1200" dirty="0">
                <a:solidFill>
                  <a:srgbClr val="EF8113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82" name="Picture 8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AB682C-4490-4A21-B3E9-D34754AD4D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5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lob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, white, night&#10;&#10;Description automatically generated">
            <a:extLst>
              <a:ext uri="{FF2B5EF4-FFF2-40B4-BE49-F238E27FC236}">
                <a16:creationId xmlns:a16="http://schemas.microsoft.com/office/drawing/2014/main" id="{214CDF57-08A7-445D-B2E6-45B224EE7F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7763" y="0"/>
            <a:ext cx="6796603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BD15EAB-2705-4D31-BDE9-2C1E82BC62CE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0261843-67AB-447E-9AB7-299244B6F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F35D1FC-D43B-4F65-819C-E4F8F9FCC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A37BE71-D2DE-4016-87D1-1037313C4C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8EF4E4D-C90E-4D35-8E94-C2E554EB3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CC85B54-68D8-4AC1-BFD2-055474D0F1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E3C71D2-102C-45F5-A543-F34DB80A7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F88E273-783D-4C95-8184-418CB581EE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F878600-FC5F-4046-BEE1-DF4DA9D003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0E063E2-6E5C-49EB-8701-317EC86A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9AEFDAB-BEC0-41F8-9C80-3F1091C68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AEF2459-CE29-4184-A86D-FBE6926FC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785ACA6-30F4-472A-B999-607EDFFAB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1ADCB5B-1AC7-415D-96FD-8F20BE931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5C2A53D4-B0FC-44A6-9A3A-018029839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CE2DD299-6CF5-414C-85A6-6CB2222CA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8FD5142-4447-4B02-AD96-3A70B9E5B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A840355-5DB6-49A6-8966-854D75F36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F916768-5A29-4BA8-A7DD-697FABA1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AED620-773A-488B-A74E-5F912466FB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C4CA0EE1-10D9-48C0-8642-814476D33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6397BBAD-8EEE-46D1-9CEE-E01FE0551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1B663B-8F36-4AB8-A375-FDF7ECCF7B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A970BBD-9F82-4AC7-BD4F-3FFD1E953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6E02298-9B9A-49B7-ABF6-E134871F0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76E264F2-1515-485B-A302-4A1A22B86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50DBD87D-AECB-4EC0-8007-49D4D1F93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88DF30-7B13-47C3-925A-6FAD84481E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30C9569-7744-48BC-932F-36FBB5358F33}"/>
              </a:ext>
            </a:extLst>
          </p:cNvPr>
          <p:cNvCxnSpPr>
            <a:cxnSpLocks/>
          </p:cNvCxnSpPr>
          <p:nvPr userDrawn="1"/>
        </p:nvCxnSpPr>
        <p:spPr>
          <a:xfrm>
            <a:off x="-312712" y="3907385"/>
            <a:ext cx="5370519" cy="0"/>
          </a:xfrm>
          <a:prstGeom prst="line">
            <a:avLst/>
          </a:prstGeom>
          <a:ln w="12700"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9E11F1BC-7CC6-45DD-B7F1-E25EAC609B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958" y="246032"/>
            <a:ext cx="1877175" cy="906931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471EC0AB-72DE-425C-96D9-6FF0AD4E5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80" y="95023"/>
            <a:ext cx="429902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5CF0353-52FE-48A8-A9D3-802D8F883B2C}"/>
              </a:ext>
            </a:extLst>
          </p:cNvPr>
          <p:cNvGrpSpPr/>
          <p:nvPr userDrawn="1"/>
        </p:nvGrpSpPr>
        <p:grpSpPr>
          <a:xfrm>
            <a:off x="-12614" y="758463"/>
            <a:ext cx="5182810" cy="597335"/>
            <a:chOff x="-4301882" y="1067829"/>
            <a:chExt cx="5182810" cy="59733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230018D-CB49-4E62-B282-14E2C901AFE2}"/>
                </a:ext>
              </a:extLst>
            </p:cNvPr>
            <p:cNvCxnSpPr>
              <a:cxnSpLocks/>
            </p:cNvCxnSpPr>
            <p:nvPr/>
          </p:nvCxnSpPr>
          <p:spPr>
            <a:xfrm>
              <a:off x="-4301882" y="1374794"/>
              <a:ext cx="4699453" cy="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C6B9ADC-18B6-4A3C-9721-A55882AECC17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8BD3539-413D-4520-87C4-84467EE87B3B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C685FD0-E82D-4107-AC9B-EDDDCE87D162}"/>
                  </a:ext>
                </a:extLst>
              </p:cNvPr>
              <p:cNvSpPr/>
              <p:nvPr/>
            </p:nvSpPr>
            <p:spPr>
              <a:xfrm>
                <a:off x="6777370" y="443306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6160A16A-B10F-4057-82DA-12E31D9AA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80" y="1849518"/>
            <a:ext cx="5767892" cy="4351339"/>
          </a:xfrm>
        </p:spPr>
        <p:txBody>
          <a:bodyPr/>
          <a:lstStyle>
            <a:lvl1pPr marL="0" indent="0">
              <a:buNone/>
              <a:defRPr sz="2400">
                <a:solidFill>
                  <a:srgbClr val="232762"/>
                </a:solidFill>
              </a:defRPr>
            </a:lvl1pPr>
            <a:lvl2pPr>
              <a:defRPr>
                <a:solidFill>
                  <a:srgbClr val="232762"/>
                </a:solidFill>
              </a:defRPr>
            </a:lvl2pPr>
            <a:lvl3pPr>
              <a:defRPr>
                <a:solidFill>
                  <a:srgbClr val="232762"/>
                </a:solidFill>
              </a:defRPr>
            </a:lvl3pPr>
            <a:lvl4pPr>
              <a:defRPr>
                <a:solidFill>
                  <a:srgbClr val="232762"/>
                </a:solidFill>
              </a:defRPr>
            </a:lvl4pPr>
            <a:lvl5pPr>
              <a:defRPr>
                <a:solidFill>
                  <a:srgbClr val="23276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3E0F3DF-749A-478B-806F-4E9BFE6BF2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3" y="6470613"/>
            <a:ext cx="3196684" cy="3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8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lob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BCDD8B9-11D2-480F-85E0-C6C3E7B076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rgbClr val="232762"/>
              </a:gs>
              <a:gs pos="100000">
                <a:srgbClr val="2F469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>
              <a:solidFill>
                <a:srgbClr val="23276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D15EAB-2705-4D31-BDE9-2C1E82BC62CE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0261843-67AB-447E-9AB7-299244B6F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F35D1FC-D43B-4F65-819C-E4F8F9FCC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A37BE71-D2DE-4016-87D1-1037313C4C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8EF4E4D-C90E-4D35-8E94-C2E554EB3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CC85B54-68D8-4AC1-BFD2-055474D0F1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E3C71D2-102C-45F5-A543-F34DB80A7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F88E273-783D-4C95-8184-418CB581EE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F878600-FC5F-4046-BEE1-DF4DA9D003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0E063E2-6E5C-49EB-8701-317EC86A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9AEFDAB-BEC0-41F8-9C80-3F1091C68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AEF2459-CE29-4184-A86D-FBE6926FC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785ACA6-30F4-472A-B999-607EDFFAB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1ADCB5B-1AC7-415D-96FD-8F20BE931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5C2A53D4-B0FC-44A6-9A3A-018029839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CE2DD299-6CF5-414C-85A6-6CB2222CA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8FD5142-4447-4B02-AD96-3A70B9E5B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A840355-5DB6-49A6-8966-854D75F36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F916768-5A29-4BA8-A7DD-697FABA1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AED620-773A-488B-A74E-5F912466FB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C4CA0EE1-10D9-48C0-8642-814476D33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6397BBAD-8EEE-46D1-9CEE-E01FE0551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1B663B-8F36-4AB8-A375-FDF7ECCF7B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A970BBD-9F82-4AC7-BD4F-3FFD1E953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6E02298-9B9A-49B7-ABF6-E134871F0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76E264F2-1515-485B-A302-4A1A22B86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50DBD87D-AECB-4EC0-8007-49D4D1F93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Picture 54" descr="A picture containing web, white, night&#10;&#10;Description automatically generated">
            <a:extLst>
              <a:ext uri="{FF2B5EF4-FFF2-40B4-BE49-F238E27FC236}">
                <a16:creationId xmlns:a16="http://schemas.microsoft.com/office/drawing/2014/main" id="{9F39E596-A783-477F-810E-A2AC4366B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07763" y="0"/>
            <a:ext cx="6796603" cy="6858000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AE135024-5C1D-4E8C-AAAC-A7B8A6049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80" y="95023"/>
            <a:ext cx="429902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2343DD8-7010-449F-9AE8-D7AF2077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80" y="1849518"/>
            <a:ext cx="5767892" cy="435133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F0E164-C641-464D-9B92-8650028C22DC}"/>
              </a:ext>
            </a:extLst>
          </p:cNvPr>
          <p:cNvGrpSpPr/>
          <p:nvPr userDrawn="1"/>
        </p:nvGrpSpPr>
        <p:grpSpPr>
          <a:xfrm>
            <a:off x="-12614" y="766761"/>
            <a:ext cx="5181684" cy="597335"/>
            <a:chOff x="-4294049" y="671805"/>
            <a:chExt cx="5181684" cy="597334"/>
          </a:xfrm>
          <a:effectLst/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8854B8F-A8B1-4EF9-A6C3-0F363F5C0ADC}"/>
                </a:ext>
              </a:extLst>
            </p:cNvPr>
            <p:cNvSpPr/>
            <p:nvPr/>
          </p:nvSpPr>
          <p:spPr>
            <a:xfrm>
              <a:off x="279227" y="671805"/>
              <a:ext cx="608408" cy="597334"/>
            </a:xfrm>
            <a:prstGeom prst="ellipse">
              <a:avLst/>
            </a:prstGeom>
            <a:solidFill>
              <a:srgbClr val="FFFFFF">
                <a:alpha val="57647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F81D072-B53F-45D1-A93B-5E6D170A03B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4294049" y="979096"/>
              <a:ext cx="4847642" cy="0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</a:ln>
            <a:effectLst/>
          </p:spPr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BF140E8-DEB8-4DDF-8F6D-0DFED9DE6431}"/>
                </a:ext>
              </a:extLst>
            </p:cNvPr>
            <p:cNvSpPr/>
            <p:nvPr/>
          </p:nvSpPr>
          <p:spPr>
            <a:xfrm>
              <a:off x="384616" y="776754"/>
              <a:ext cx="397630" cy="387435"/>
            </a:xfrm>
            <a:prstGeom prst="ellipse">
              <a:avLst/>
            </a:prstGeom>
            <a:gradFill>
              <a:gsLst>
                <a:gs pos="0">
                  <a:srgbClr val="2F4696">
                    <a:lumMod val="5000"/>
                    <a:lumOff val="95000"/>
                  </a:srgbClr>
                </a:gs>
                <a:gs pos="100000">
                  <a:srgbClr val="D1D7DA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88DF30-7B13-47C3-925A-6FAD84481E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7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E9DD6B66-3AD9-4EA3-A39E-E5955350D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A4E3B1-9D33-41C8-A1D9-8DA6F0C17F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E3510D7-2BBD-475C-99C5-8D2C18680E39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63277E58-A076-48DC-A516-C7CDD8EB5B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4E862663-7578-4A1D-BBA9-021A57A075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AAF66D09-B9D7-4953-8B2F-4E4351FE72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15B70295-27E9-4A49-80F1-0CFFB1D399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C9502385-74B3-4AFB-ACA8-F66E5804B6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F7065EC4-0E50-4231-9D33-B382103DE1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2">
              <a:extLst>
                <a:ext uri="{FF2B5EF4-FFF2-40B4-BE49-F238E27FC236}">
                  <a16:creationId xmlns:a16="http://schemas.microsoft.com/office/drawing/2014/main" id="{57D96CE4-3244-4A6F-A1BD-524B87A9D4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8DA5E947-0102-4591-B8AE-FB68E196FF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E939092E-B75B-488A-9C36-EE5B9279D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D57482A2-C1B0-429A-9469-3359866768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3B43319A-DE7B-4C30-B0A0-FE6A32ECD0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5DCA3640-B3AA-4384-A2E7-6A9AE40139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2EC3B6EB-D7F5-48C0-B8A3-92FE0E1930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DB9E1D7B-08A7-460C-95C1-B3B237EE7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ectangle 20">
              <a:extLst>
                <a:ext uri="{FF2B5EF4-FFF2-40B4-BE49-F238E27FC236}">
                  <a16:creationId xmlns:a16="http://schemas.microsoft.com/office/drawing/2014/main" id="{74D828B5-6148-4381-A454-B7A3F4B397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221150AE-B73F-435A-912A-ED0F016AA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CA677A49-C176-4050-A8B7-5B400FE8B6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CFE98103-77B4-4CCD-A3C7-AF3F18AE2A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24">
              <a:extLst>
                <a:ext uri="{FF2B5EF4-FFF2-40B4-BE49-F238E27FC236}">
                  <a16:creationId xmlns:a16="http://schemas.microsoft.com/office/drawing/2014/main" id="{CA192FFC-6451-4BED-8A61-307021090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25">
              <a:extLst>
                <a:ext uri="{FF2B5EF4-FFF2-40B4-BE49-F238E27FC236}">
                  <a16:creationId xmlns:a16="http://schemas.microsoft.com/office/drawing/2014/main" id="{C0EEB7E1-A2B2-48A8-987D-45EECC07FA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26">
              <a:extLst>
                <a:ext uri="{FF2B5EF4-FFF2-40B4-BE49-F238E27FC236}">
                  <a16:creationId xmlns:a16="http://schemas.microsoft.com/office/drawing/2014/main" id="{B3362804-26B1-4588-8A9C-708D89628A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27">
              <a:extLst>
                <a:ext uri="{FF2B5EF4-FFF2-40B4-BE49-F238E27FC236}">
                  <a16:creationId xmlns:a16="http://schemas.microsoft.com/office/drawing/2014/main" id="{33FE3B8F-8A46-42B6-99B5-4218ECCF2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28">
              <a:extLst>
                <a:ext uri="{FF2B5EF4-FFF2-40B4-BE49-F238E27FC236}">
                  <a16:creationId xmlns:a16="http://schemas.microsoft.com/office/drawing/2014/main" id="{0582C008-9C71-44D5-AEB2-B0D374464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29">
              <a:extLst>
                <a:ext uri="{FF2B5EF4-FFF2-40B4-BE49-F238E27FC236}">
                  <a16:creationId xmlns:a16="http://schemas.microsoft.com/office/drawing/2014/main" id="{A1C12C18-7DE5-448F-8C80-82201A6915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30">
              <a:extLst>
                <a:ext uri="{FF2B5EF4-FFF2-40B4-BE49-F238E27FC236}">
                  <a16:creationId xmlns:a16="http://schemas.microsoft.com/office/drawing/2014/main" id="{9B3845E7-79B6-4A57-ABE5-4E13A625CA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31">
              <a:extLst>
                <a:ext uri="{FF2B5EF4-FFF2-40B4-BE49-F238E27FC236}">
                  <a16:creationId xmlns:a16="http://schemas.microsoft.com/office/drawing/2014/main" id="{9CC38121-8CF7-4CFE-B603-2F9F283A7E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3C831-062B-4A99-B2AE-8B883FE0B1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3450" y="2570956"/>
            <a:ext cx="5245100" cy="1716087"/>
          </a:xfrm>
        </p:spPr>
        <p:txBody>
          <a:bodyPr>
            <a:noAutofit/>
          </a:bodyPr>
          <a:lstStyle>
            <a:lvl1pPr marL="0" indent="0">
              <a:buNone/>
              <a:defRPr lang="en-US" sz="4000" b="1" kern="12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037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BCDD8B9-11D2-480F-85E0-C6C3E7B076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rgbClr val="232762"/>
              </a:gs>
              <a:gs pos="100000">
                <a:srgbClr val="2F469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>
              <a:solidFill>
                <a:srgbClr val="232762"/>
              </a:solidFill>
            </a:endParaRPr>
          </a:p>
        </p:txBody>
      </p:sp>
      <p:pic>
        <p:nvPicPr>
          <p:cNvPr id="49" name="Picture 48" descr="A picture containing web, white, night&#10;&#10;Description automatically generated">
            <a:extLst>
              <a:ext uri="{FF2B5EF4-FFF2-40B4-BE49-F238E27FC236}">
                <a16:creationId xmlns:a16="http://schemas.microsoft.com/office/drawing/2014/main" id="{8F1052FD-27CD-4AF0-84F1-BF933411C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3406" y="0"/>
            <a:ext cx="6796603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BD15EAB-2705-4D31-BDE9-2C1E82BC62CE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0261843-67AB-447E-9AB7-299244B6F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F35D1FC-D43B-4F65-819C-E4F8F9FCC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A37BE71-D2DE-4016-87D1-1037313C4C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8EF4E4D-C90E-4D35-8E94-C2E554EB3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CC85B54-68D8-4AC1-BFD2-055474D0F1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E3C71D2-102C-45F5-A543-F34DB80A7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F88E273-783D-4C95-8184-418CB581EE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F878600-FC5F-4046-BEE1-DF4DA9D003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0E063E2-6E5C-49EB-8701-317EC86A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9AEFDAB-BEC0-41F8-9C80-3F1091C68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AEF2459-CE29-4184-A86D-FBE6926FC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785ACA6-30F4-472A-B999-607EDFFAB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1ADCB5B-1AC7-415D-96FD-8F20BE931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5C2A53D4-B0FC-44A6-9A3A-018029839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CE2DD299-6CF5-414C-85A6-6CB2222CA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8FD5142-4447-4B02-AD96-3A70B9E5B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A840355-5DB6-49A6-8966-854D75F36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F916768-5A29-4BA8-A7DD-697FABA1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AED620-773A-488B-A74E-5F912466FB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C4CA0EE1-10D9-48C0-8642-814476D33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6397BBAD-8EEE-46D1-9CEE-E01FE0551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1B663B-8F36-4AB8-A375-FDF7ECCF7B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A970BBD-9F82-4AC7-BD4F-3FFD1E953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6E02298-9B9A-49B7-ABF6-E134871F0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76E264F2-1515-485B-A302-4A1A22B86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50DBD87D-AECB-4EC0-8007-49D4D1F93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88DF30-7B13-47C3-925A-6FAD84481E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2DA669C4-3927-43B4-8EFA-34C6AA971CB0}"/>
              </a:ext>
            </a:extLst>
          </p:cNvPr>
          <p:cNvSpPr/>
          <p:nvPr userDrawn="1"/>
        </p:nvSpPr>
        <p:spPr>
          <a:xfrm>
            <a:off x="4920247" y="3678365"/>
            <a:ext cx="458040" cy="458040"/>
          </a:xfrm>
          <a:prstGeom prst="ellipse">
            <a:avLst/>
          </a:prstGeom>
          <a:solidFill>
            <a:schemeClr val="bg1"/>
          </a:solidFill>
          <a:ln>
            <a:solidFill>
              <a:srgbClr val="6A88C1"/>
            </a:solidFill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30C9569-7744-48BC-932F-36FBB5358F33}"/>
              </a:ext>
            </a:extLst>
          </p:cNvPr>
          <p:cNvCxnSpPr>
            <a:cxnSpLocks/>
          </p:cNvCxnSpPr>
          <p:nvPr userDrawn="1"/>
        </p:nvCxnSpPr>
        <p:spPr>
          <a:xfrm>
            <a:off x="-312712" y="3907385"/>
            <a:ext cx="5370519" cy="0"/>
          </a:xfrm>
          <a:prstGeom prst="line">
            <a:avLst/>
          </a:prstGeom>
          <a:ln w="12700"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4606377D-FB07-43DD-9CF4-52FAFBA70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916" y="1384452"/>
            <a:ext cx="5370519" cy="2387600"/>
          </a:xfrm>
        </p:spPr>
        <p:txBody>
          <a:bodyPr anchor="b">
            <a:normAutofit/>
          </a:bodyPr>
          <a:lstStyle>
            <a:lvl1pPr algn="l">
              <a:defRPr lang="en-US" sz="40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ACAF129C-FAF1-403F-B88B-9B23A7A259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0916" y="4095742"/>
            <a:ext cx="4260575" cy="857402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kern="1200" dirty="0">
                <a:solidFill>
                  <a:srgbClr val="EF8113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1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7CE6E95E-E1E3-4659-AEB3-B5D0176F2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878" y="0"/>
            <a:ext cx="6971198" cy="7026968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F2388EC-E153-4048-ADB8-0C1F474DB7A7}"/>
              </a:ext>
            </a:extLst>
          </p:cNvPr>
          <p:cNvSpPr/>
          <p:nvPr userDrawn="1"/>
        </p:nvSpPr>
        <p:spPr>
          <a:xfrm>
            <a:off x="3181589" y="-25459"/>
            <a:ext cx="9529438" cy="7246853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3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95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Shape, icon&#10;&#10;Description automatically generated">
            <a:extLst>
              <a:ext uri="{FF2B5EF4-FFF2-40B4-BE49-F238E27FC236}">
                <a16:creationId xmlns:a16="http://schemas.microsoft.com/office/drawing/2014/main" id="{FAE5D38F-A2F8-4AB8-8091-2F67BF249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7597"/>
          <a:stretch/>
        </p:blipFill>
        <p:spPr>
          <a:xfrm>
            <a:off x="-95535" y="-70298"/>
            <a:ext cx="8748215" cy="7336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595104-9F47-2044-B207-CFA31B1CB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111" y="2051650"/>
            <a:ext cx="5492748" cy="2852737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D15EAB-2705-4D31-BDE9-2C1E82BC62CE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0261843-67AB-447E-9AB7-299244B6F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F35D1FC-D43B-4F65-819C-E4F8F9FCC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A37BE71-D2DE-4016-87D1-1037313C4C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8EF4E4D-C90E-4D35-8E94-C2E554EB3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CC85B54-68D8-4AC1-BFD2-055474D0F1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E3C71D2-102C-45F5-A543-F34DB80A7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F88E273-783D-4C95-8184-418CB581EE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F878600-FC5F-4046-BEE1-DF4DA9D003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0E063E2-6E5C-49EB-8701-317EC86A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9AEFDAB-BEC0-41F8-9C80-3F1091C68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AEF2459-CE29-4184-A86D-FBE6926FC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785ACA6-30F4-472A-B999-607EDFFAB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1ADCB5B-1AC7-415D-96FD-8F20BE931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5C2A53D4-B0FC-44A6-9A3A-018029839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CE2DD299-6CF5-414C-85A6-6CB2222CA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8FD5142-4447-4B02-AD96-3A70B9E5B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A840355-5DB6-49A6-8966-854D75F36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F916768-5A29-4BA8-A7DD-697FABA1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AED620-773A-488B-A74E-5F912466FB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C4CA0EE1-10D9-48C0-8642-814476D33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6397BBAD-8EEE-46D1-9CEE-E01FE0551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1B663B-8F36-4AB8-A375-FDF7ECCF7B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A970BBD-9F82-4AC7-BD4F-3FFD1E953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6E02298-9B9A-49B7-ABF6-E134871F0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76E264F2-1515-485B-A302-4A1A22B86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50DBD87D-AECB-4EC0-8007-49D4D1F93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AF25A138-18EA-4D2C-AA55-AFE2C4D780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958" y="246032"/>
            <a:ext cx="1877175" cy="90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3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person standing next to a plane&#10;&#10;Description automatically generated">
            <a:extLst>
              <a:ext uri="{FF2B5EF4-FFF2-40B4-BE49-F238E27FC236}">
                <a16:creationId xmlns:a16="http://schemas.microsoft.com/office/drawing/2014/main" id="{B79F214E-BC45-479E-8D61-6AADAED7D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6537" y="-52998"/>
            <a:ext cx="6480117" cy="691099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8E41903-2AE5-405C-8F2B-01A8C5116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6650"/>
          <a:stretch/>
        </p:blipFill>
        <p:spPr>
          <a:xfrm>
            <a:off x="-19329" y="-52998"/>
            <a:ext cx="8781780" cy="7254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595104-9F47-2044-B207-CFA31B1CB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111" y="2051650"/>
            <a:ext cx="5492748" cy="2852737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D15EAB-2705-4D31-BDE9-2C1E82BC62CE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0261843-67AB-447E-9AB7-299244B6F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F35D1FC-D43B-4F65-819C-E4F8F9FCC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A37BE71-D2DE-4016-87D1-1037313C4C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8EF4E4D-C90E-4D35-8E94-C2E554EB3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CC85B54-68D8-4AC1-BFD2-055474D0F1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E3C71D2-102C-45F5-A543-F34DB80A7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F88E273-783D-4C95-8184-418CB581EE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F878600-FC5F-4046-BEE1-DF4DA9D003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0E063E2-6E5C-49EB-8701-317EC86A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9AEFDAB-BEC0-41F8-9C80-3F1091C68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AEF2459-CE29-4184-A86D-FBE6926FC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785ACA6-30F4-472A-B999-607EDFFAB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1ADCB5B-1AC7-415D-96FD-8F20BE931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5C2A53D4-B0FC-44A6-9A3A-018029839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CE2DD299-6CF5-414C-85A6-6CB2222CA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8FD5142-4447-4B02-AD96-3A70B9E5B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A840355-5DB6-49A6-8966-854D75F36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F916768-5A29-4BA8-A7DD-697FABA1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AED620-773A-488B-A74E-5F912466FB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C4CA0EE1-10D9-48C0-8642-814476D33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6397BBAD-8EEE-46D1-9CEE-E01FE0551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1B663B-8F36-4AB8-A375-FDF7ECCF7B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A970BBD-9F82-4AC7-BD4F-3FFD1E953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6E02298-9B9A-49B7-ABF6-E134871F0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76E264F2-1515-485B-A302-4A1A22B86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50DBD87D-AECB-4EC0-8007-49D4D1F93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88DF30-7B13-47C3-925A-6FAD84481E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0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1B49D32C-5F09-4474-950F-33C0E0C416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799" r="3847" b="3717"/>
          <a:stretch/>
        </p:blipFill>
        <p:spPr>
          <a:xfrm>
            <a:off x="-10432" y="-91440"/>
            <a:ext cx="8109403" cy="7040880"/>
          </a:xfrm>
          <a:prstGeom prst="rect">
            <a:avLst/>
          </a:prstGeom>
          <a:ln>
            <a:noFill/>
          </a:ln>
          <a:effectLst>
            <a:outerShdw blurRad="292100" dist="139700" dir="2700000" sx="99000" sy="99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9751DA4-2B28-44B3-BD5C-83BD6F4537E3}"/>
              </a:ext>
            </a:extLst>
          </p:cNvPr>
          <p:cNvGrpSpPr/>
          <p:nvPr userDrawn="1"/>
        </p:nvGrpSpPr>
        <p:grpSpPr>
          <a:xfrm>
            <a:off x="-10424" y="559372"/>
            <a:ext cx="885119" cy="597335"/>
            <a:chOff x="-4191" y="1067829"/>
            <a:chExt cx="885119" cy="59733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745CF24-4B31-4D03-BB39-B8105CE199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191" y="1374794"/>
              <a:ext cx="401762" cy="644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4715B32-E043-4647-A66E-3D40EE0DCEFE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D777174-34E8-443D-8C34-33938A20ADE3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79C6819-9FE5-45B7-85DD-167C1874C049}"/>
                  </a:ext>
                </a:extLst>
              </p:cNvPr>
              <p:cNvSpPr/>
              <p:nvPr/>
            </p:nvSpPr>
            <p:spPr>
              <a:xfrm>
                <a:off x="6777369" y="453302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7F264BF-FAA8-4267-8134-2B7273E53A2F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F3E5819E-74D3-41AF-934F-C1E4BA0D5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28B0872E-5D57-4C06-8095-F0693AD4FB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C2930550-0FA9-4C59-9DD0-C9B4DFC749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A8C2B7B5-9F7A-4AA5-B9F4-79F7D2E543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8B6C4A89-E1A0-47D1-A8A5-6DECD74C77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72F90631-371E-499F-A76E-690345E2B2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590053A7-9CA1-4C5F-965F-7CF91A77DE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9FF4F575-7475-4DB2-8F4A-F7A6BC2C0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71D768E1-8BBD-440F-80FF-AD4EFE2A22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2DA9CEA9-9821-43BF-BE99-6C373BA99E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AD92CB37-8F6A-4166-9438-2EF6713921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D7DF1D14-1EDF-4B21-83C3-7A2672045B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3984C30F-3CEC-4D0A-AD0B-08F0AC7DB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59CBA676-B1C2-41F2-B162-C531DB7621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604A49F3-5C64-4517-9A58-22619F8698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0C2AD379-03E3-48C0-A98C-0C52E9B0E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DC4B34C1-D22C-425D-9AC7-6E115419E5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EC3CAA44-E2B7-433D-BA02-A126BDD92D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12B6CD6C-93D0-4D9F-8EE5-4521A87FAB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43F7672A-6B8F-45DF-9224-41FF408299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555C249C-718D-4B37-9E61-5DE27BFAC3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5A6BC6C1-154C-4046-8FCA-186C60A55B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2D3958F0-C7E8-4BB1-B0F1-A7B2172CB9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26D886FD-095C-4A27-BDCB-1FBFFBB0A9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30">
              <a:extLst>
                <a:ext uri="{FF2B5EF4-FFF2-40B4-BE49-F238E27FC236}">
                  <a16:creationId xmlns:a16="http://schemas.microsoft.com/office/drawing/2014/main" id="{3DDB94A9-D2DF-4DCA-803F-A5D430751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196082AC-A9D3-4A25-97A7-432F0DBB55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A54C-C58E-FE41-8CBB-657B47AE8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71" y="1910949"/>
            <a:ext cx="6145532" cy="4351339"/>
          </a:xfrm>
        </p:spPr>
        <p:txBody>
          <a:bodyPr/>
          <a:lstStyle>
            <a:lvl1pPr marL="0" indent="0">
              <a:buNone/>
              <a:def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8E588-E2B4-FA4C-8E51-06CDD81F1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709" y="417266"/>
            <a:ext cx="5191129" cy="1325563"/>
          </a:xfrm>
        </p:spPr>
        <p:txBody>
          <a:bodyPr/>
          <a:lstStyle>
            <a:lvl1pPr>
              <a:defRPr lang="en-US" sz="3600" b="1" kern="1200" cap="all" dirty="0">
                <a:solidFill>
                  <a:srgbClr val="E97C3C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6FDC60A-6EFF-450C-9E97-F75198020D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958" y="246032"/>
            <a:ext cx="1877175" cy="906931"/>
          </a:xfrm>
          <a:prstGeom prst="rect">
            <a:avLst/>
          </a:prstGeom>
        </p:spPr>
      </p:pic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0A642553-0189-4F03-A5BD-C770B6EFF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22180" y="1910949"/>
            <a:ext cx="3057057" cy="435133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24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Shape, circle&#10;&#10;Description automatically generated">
            <a:extLst>
              <a:ext uri="{FF2B5EF4-FFF2-40B4-BE49-F238E27FC236}">
                <a16:creationId xmlns:a16="http://schemas.microsoft.com/office/drawing/2014/main" id="{00D714BC-6A61-4483-8C53-76FCFDED0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247" t="15206" b="1695"/>
          <a:stretch/>
        </p:blipFill>
        <p:spPr>
          <a:xfrm>
            <a:off x="-145774" y="-93137"/>
            <a:ext cx="5880436" cy="7107469"/>
          </a:xfrm>
          <a:prstGeom prst="rect">
            <a:avLst/>
          </a:prstGeom>
          <a:ln>
            <a:noFill/>
          </a:ln>
          <a:effectLst>
            <a:outerShdw blurRad="292100" dist="139700" dir="2700000" sx="99000" sy="99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7F264BF-FAA8-4267-8134-2B7273E53A2F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F3E5819E-74D3-41AF-934F-C1E4BA0D5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28B0872E-5D57-4C06-8095-F0693AD4FB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C2930550-0FA9-4C59-9DD0-C9B4DFC749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A8C2B7B5-9F7A-4AA5-B9F4-79F7D2E543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8B6C4A89-E1A0-47D1-A8A5-6DECD74C77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72F90631-371E-499F-A76E-690345E2B2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590053A7-9CA1-4C5F-965F-7CF91A77DE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9FF4F575-7475-4DB2-8F4A-F7A6BC2C0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71D768E1-8BBD-440F-80FF-AD4EFE2A22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2DA9CEA9-9821-43BF-BE99-6C373BA99E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AD92CB37-8F6A-4166-9438-2EF6713921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D7DF1D14-1EDF-4B21-83C3-7A2672045B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3984C30F-3CEC-4D0A-AD0B-08F0AC7DB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59CBA676-B1C2-41F2-B162-C531DB7621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604A49F3-5C64-4517-9A58-22619F8698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0C2AD379-03E3-48C0-A98C-0C52E9B0E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DC4B34C1-D22C-425D-9AC7-6E115419E5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EC3CAA44-E2B7-433D-BA02-A126BDD92D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12B6CD6C-93D0-4D9F-8EE5-4521A87FAB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43F7672A-6B8F-45DF-9224-41FF408299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555C249C-718D-4B37-9E61-5DE27BFAC3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5A6BC6C1-154C-4046-8FCA-186C60A55B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2D3958F0-C7E8-4BB1-B0F1-A7B2172CB9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26D886FD-095C-4A27-BDCB-1FBFFBB0A9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30">
              <a:extLst>
                <a:ext uri="{FF2B5EF4-FFF2-40B4-BE49-F238E27FC236}">
                  <a16:creationId xmlns:a16="http://schemas.microsoft.com/office/drawing/2014/main" id="{3DDB94A9-D2DF-4DCA-803F-A5D430751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196082AC-A9D3-4A25-97A7-432F0DBB55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A54C-C58E-FE41-8CBB-657B47AE8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71" y="1910949"/>
            <a:ext cx="4177168" cy="4351339"/>
          </a:xfrm>
        </p:spPr>
        <p:txBody>
          <a:bodyPr/>
          <a:lstStyle>
            <a:lvl1pPr marL="0" indent="0">
              <a:buNone/>
              <a:def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8E588-E2B4-FA4C-8E51-06CDD81F1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710" y="417266"/>
            <a:ext cx="3787244" cy="1325563"/>
          </a:xfrm>
        </p:spPr>
        <p:txBody>
          <a:bodyPr/>
          <a:lstStyle>
            <a:lvl1pPr>
              <a:defRPr lang="en-US" sz="36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6FDC60A-6EFF-450C-9E97-F75198020D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958" y="246032"/>
            <a:ext cx="1877175" cy="906931"/>
          </a:xfrm>
          <a:prstGeom prst="rect">
            <a:avLst/>
          </a:prstGeom>
        </p:spPr>
      </p:pic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0A642553-0189-4F03-A5BD-C770B6EFF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7638" y="1910949"/>
            <a:ext cx="5181600" cy="435133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8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Shape, circle&#10;&#10;Description automatically generated">
            <a:extLst>
              <a:ext uri="{FF2B5EF4-FFF2-40B4-BE49-F238E27FC236}">
                <a16:creationId xmlns:a16="http://schemas.microsoft.com/office/drawing/2014/main" id="{E2DC5E2F-FB6F-43E5-8303-DB62A1AD1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09" t="14760" b="1735"/>
          <a:stretch/>
        </p:blipFill>
        <p:spPr>
          <a:xfrm>
            <a:off x="-254000" y="-104503"/>
            <a:ext cx="5991290" cy="7107470"/>
          </a:xfrm>
          <a:prstGeom prst="rect">
            <a:avLst/>
          </a:prstGeom>
          <a:ln>
            <a:noFill/>
          </a:ln>
          <a:effectLst>
            <a:outerShdw blurRad="292100" dist="139700" dir="2700000" sx="99000" sy="99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1E7293-7590-4ADA-976C-368A59D00A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958" y="246032"/>
            <a:ext cx="1877175" cy="906931"/>
          </a:xfrm>
          <a:prstGeom prst="rect">
            <a:avLst/>
          </a:prstGeom>
        </p:spPr>
      </p:pic>
      <p:sp>
        <p:nvSpPr>
          <p:cNvPr id="149" name="Title 1">
            <a:extLst>
              <a:ext uri="{FF2B5EF4-FFF2-40B4-BE49-F238E27FC236}">
                <a16:creationId xmlns:a16="http://schemas.microsoft.com/office/drawing/2014/main" id="{79AFB1E2-86CC-4D79-80DA-034B0B94A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674" y="298354"/>
            <a:ext cx="3724937" cy="1325563"/>
          </a:xfrm>
        </p:spPr>
        <p:txBody>
          <a:bodyPr>
            <a:normAutofit/>
          </a:bodyPr>
          <a:lstStyle>
            <a:lvl1pPr>
              <a:defRPr lang="en-US" sz="2400" b="1" kern="1200" cap="all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title </a:t>
            </a:r>
            <a:endParaRPr lang="en-US" dirty="0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09CDC34-3471-45E5-8D2A-FCFC2DF11618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52" name="Freeform 6">
              <a:extLst>
                <a:ext uri="{FF2B5EF4-FFF2-40B4-BE49-F238E27FC236}">
                  <a16:creationId xmlns:a16="http://schemas.microsoft.com/office/drawing/2014/main" id="{ECD1FCC0-40E2-4D5C-BD13-BD18A13CF7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7">
              <a:extLst>
                <a:ext uri="{FF2B5EF4-FFF2-40B4-BE49-F238E27FC236}">
                  <a16:creationId xmlns:a16="http://schemas.microsoft.com/office/drawing/2014/main" id="{79F3E92A-EE3C-41F1-9B2E-651F9CD4A7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8">
              <a:extLst>
                <a:ext uri="{FF2B5EF4-FFF2-40B4-BE49-F238E27FC236}">
                  <a16:creationId xmlns:a16="http://schemas.microsoft.com/office/drawing/2014/main" id="{ACF3C99A-3401-4F84-BAB6-F689D874A1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 9">
              <a:extLst>
                <a:ext uri="{FF2B5EF4-FFF2-40B4-BE49-F238E27FC236}">
                  <a16:creationId xmlns:a16="http://schemas.microsoft.com/office/drawing/2014/main" id="{3C4CA67B-FC7B-4626-A833-FAAB5FD5AD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10">
              <a:extLst>
                <a:ext uri="{FF2B5EF4-FFF2-40B4-BE49-F238E27FC236}">
                  <a16:creationId xmlns:a16="http://schemas.microsoft.com/office/drawing/2014/main" id="{C0B292C7-0617-4BF8-B093-14AE65AE1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11">
              <a:extLst>
                <a:ext uri="{FF2B5EF4-FFF2-40B4-BE49-F238E27FC236}">
                  <a16:creationId xmlns:a16="http://schemas.microsoft.com/office/drawing/2014/main" id="{DEE1894B-EA52-4DCB-BE7F-C81DCCE167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2">
              <a:extLst>
                <a:ext uri="{FF2B5EF4-FFF2-40B4-BE49-F238E27FC236}">
                  <a16:creationId xmlns:a16="http://schemas.microsoft.com/office/drawing/2014/main" id="{E3123FB7-E98D-4F2C-8184-822B0DE796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13">
              <a:extLst>
                <a:ext uri="{FF2B5EF4-FFF2-40B4-BE49-F238E27FC236}">
                  <a16:creationId xmlns:a16="http://schemas.microsoft.com/office/drawing/2014/main" id="{701F9D3B-D340-4960-BA57-2F79C41F6A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14">
              <a:extLst>
                <a:ext uri="{FF2B5EF4-FFF2-40B4-BE49-F238E27FC236}">
                  <a16:creationId xmlns:a16="http://schemas.microsoft.com/office/drawing/2014/main" id="{67AE6B09-4B60-4C7A-93D8-0C320DE943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15">
              <a:extLst>
                <a:ext uri="{FF2B5EF4-FFF2-40B4-BE49-F238E27FC236}">
                  <a16:creationId xmlns:a16="http://schemas.microsoft.com/office/drawing/2014/main" id="{6BC8DF6C-330A-4914-8D7D-5A838A28A2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16">
              <a:extLst>
                <a:ext uri="{FF2B5EF4-FFF2-40B4-BE49-F238E27FC236}">
                  <a16:creationId xmlns:a16="http://schemas.microsoft.com/office/drawing/2014/main" id="{CE21DD64-D2C4-4843-B202-FC56A5F432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17">
              <a:extLst>
                <a:ext uri="{FF2B5EF4-FFF2-40B4-BE49-F238E27FC236}">
                  <a16:creationId xmlns:a16="http://schemas.microsoft.com/office/drawing/2014/main" id="{77B47199-0357-4775-9FAD-C37FD67B0A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18">
              <a:extLst>
                <a:ext uri="{FF2B5EF4-FFF2-40B4-BE49-F238E27FC236}">
                  <a16:creationId xmlns:a16="http://schemas.microsoft.com/office/drawing/2014/main" id="{8C3E6099-F95D-4980-9BDA-5DB497F13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19">
              <a:extLst>
                <a:ext uri="{FF2B5EF4-FFF2-40B4-BE49-F238E27FC236}">
                  <a16:creationId xmlns:a16="http://schemas.microsoft.com/office/drawing/2014/main" id="{56E901E4-251A-438B-8798-FB40CED63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Rectangle 20">
              <a:extLst>
                <a:ext uri="{FF2B5EF4-FFF2-40B4-BE49-F238E27FC236}">
                  <a16:creationId xmlns:a16="http://schemas.microsoft.com/office/drawing/2014/main" id="{B7C07B64-861A-48CC-BDDC-843DF49B60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21">
              <a:extLst>
                <a:ext uri="{FF2B5EF4-FFF2-40B4-BE49-F238E27FC236}">
                  <a16:creationId xmlns:a16="http://schemas.microsoft.com/office/drawing/2014/main" id="{0723C18D-1D74-485E-A618-08DD02C917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22">
              <a:extLst>
                <a:ext uri="{FF2B5EF4-FFF2-40B4-BE49-F238E27FC236}">
                  <a16:creationId xmlns:a16="http://schemas.microsoft.com/office/drawing/2014/main" id="{A333700C-8ED5-4863-A79B-F666E838BA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23">
              <a:extLst>
                <a:ext uri="{FF2B5EF4-FFF2-40B4-BE49-F238E27FC236}">
                  <a16:creationId xmlns:a16="http://schemas.microsoft.com/office/drawing/2014/main" id="{6C9F47A6-763F-4926-981E-96DA15287F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24">
              <a:extLst>
                <a:ext uri="{FF2B5EF4-FFF2-40B4-BE49-F238E27FC236}">
                  <a16:creationId xmlns:a16="http://schemas.microsoft.com/office/drawing/2014/main" id="{94B92BD0-2FCB-4CF0-98EA-CE82428127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25">
              <a:extLst>
                <a:ext uri="{FF2B5EF4-FFF2-40B4-BE49-F238E27FC236}">
                  <a16:creationId xmlns:a16="http://schemas.microsoft.com/office/drawing/2014/main" id="{685C3C30-39CC-4179-AC39-DF5800316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26">
              <a:extLst>
                <a:ext uri="{FF2B5EF4-FFF2-40B4-BE49-F238E27FC236}">
                  <a16:creationId xmlns:a16="http://schemas.microsoft.com/office/drawing/2014/main" id="{79815082-3419-4976-ABE2-A5EF907B4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27">
              <a:extLst>
                <a:ext uri="{FF2B5EF4-FFF2-40B4-BE49-F238E27FC236}">
                  <a16:creationId xmlns:a16="http://schemas.microsoft.com/office/drawing/2014/main" id="{EECB9FFC-6FE9-4486-B306-1AFDD37A1C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28">
              <a:extLst>
                <a:ext uri="{FF2B5EF4-FFF2-40B4-BE49-F238E27FC236}">
                  <a16:creationId xmlns:a16="http://schemas.microsoft.com/office/drawing/2014/main" id="{22240229-2ABC-42D4-9361-E65BCFAAA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29">
              <a:extLst>
                <a:ext uri="{FF2B5EF4-FFF2-40B4-BE49-F238E27FC236}">
                  <a16:creationId xmlns:a16="http://schemas.microsoft.com/office/drawing/2014/main" id="{1A390E9A-3A3E-4ACD-8182-452C099554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30">
              <a:extLst>
                <a:ext uri="{FF2B5EF4-FFF2-40B4-BE49-F238E27FC236}">
                  <a16:creationId xmlns:a16="http://schemas.microsoft.com/office/drawing/2014/main" id="{42CE9972-E3ED-4B93-ACA6-5A58F110A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Rectangle 31">
              <a:extLst>
                <a:ext uri="{FF2B5EF4-FFF2-40B4-BE49-F238E27FC236}">
                  <a16:creationId xmlns:a16="http://schemas.microsoft.com/office/drawing/2014/main" id="{ECA284AE-6E39-4454-9470-631E6454D3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899B26-5E91-4229-85AB-1622A9D87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3719" y="1588271"/>
            <a:ext cx="2733251" cy="584200"/>
          </a:xfrm>
        </p:spPr>
        <p:txBody>
          <a:bodyPr/>
          <a:lstStyle>
            <a:lvl1pPr marL="0" indent="0">
              <a:buNone/>
              <a:defRPr sz="1600">
                <a:solidFill>
                  <a:srgbClr val="23276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Text Placeholder 5">
            <a:extLst>
              <a:ext uri="{FF2B5EF4-FFF2-40B4-BE49-F238E27FC236}">
                <a16:creationId xmlns:a16="http://schemas.microsoft.com/office/drawing/2014/main" id="{41B54C27-F76B-435E-ACFA-C38708749C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570" y="2544045"/>
            <a:ext cx="2796676" cy="584200"/>
          </a:xfrm>
        </p:spPr>
        <p:txBody>
          <a:bodyPr/>
          <a:lstStyle>
            <a:lvl1pPr marL="0" indent="0">
              <a:buNone/>
              <a:defRPr sz="1600">
                <a:solidFill>
                  <a:srgbClr val="23276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9" name="Text Placeholder 5">
            <a:extLst>
              <a:ext uri="{FF2B5EF4-FFF2-40B4-BE49-F238E27FC236}">
                <a16:creationId xmlns:a16="http://schemas.microsoft.com/office/drawing/2014/main" id="{231B001D-2818-4570-B435-097DE4376C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03993" y="3528049"/>
            <a:ext cx="2793254" cy="584200"/>
          </a:xfrm>
        </p:spPr>
        <p:txBody>
          <a:bodyPr/>
          <a:lstStyle>
            <a:lvl1pPr marL="0" indent="0">
              <a:buNone/>
              <a:defRPr sz="1600">
                <a:solidFill>
                  <a:srgbClr val="23276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0" name="Text Placeholder 5">
            <a:extLst>
              <a:ext uri="{FF2B5EF4-FFF2-40B4-BE49-F238E27FC236}">
                <a16:creationId xmlns:a16="http://schemas.microsoft.com/office/drawing/2014/main" id="{C7DD7675-B044-46CE-A044-231035102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4592" y="4488588"/>
            <a:ext cx="2802655" cy="584200"/>
          </a:xfrm>
        </p:spPr>
        <p:txBody>
          <a:bodyPr/>
          <a:lstStyle>
            <a:lvl1pPr marL="0" indent="0">
              <a:buNone/>
              <a:defRPr sz="1600">
                <a:solidFill>
                  <a:srgbClr val="23276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1" name="Text Placeholder 5">
            <a:extLst>
              <a:ext uri="{FF2B5EF4-FFF2-40B4-BE49-F238E27FC236}">
                <a16:creationId xmlns:a16="http://schemas.microsoft.com/office/drawing/2014/main" id="{89F6537F-B883-4692-AE71-680D2D1558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1566" y="5472592"/>
            <a:ext cx="2802656" cy="584200"/>
          </a:xfrm>
        </p:spPr>
        <p:txBody>
          <a:bodyPr/>
          <a:lstStyle>
            <a:lvl1pPr marL="0" indent="0">
              <a:buNone/>
              <a:defRPr sz="1600">
                <a:solidFill>
                  <a:srgbClr val="23276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45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35C9-BAB2-0946-ACC1-6D4E19AF30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989" y="95023"/>
            <a:ext cx="8709443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B8985-D5AC-3C4D-A87A-0B8BD9BBC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989" y="1536869"/>
            <a:ext cx="10515600" cy="4783720"/>
          </a:xfrm>
        </p:spPr>
        <p:txBody>
          <a:bodyPr/>
          <a:lstStyle>
            <a:lvl1pPr marL="0" indent="0">
              <a:buNone/>
              <a:defRPr sz="2400">
                <a:solidFill>
                  <a:srgbClr val="232762"/>
                </a:solidFill>
              </a:defRPr>
            </a:lvl1pPr>
            <a:lvl2pPr>
              <a:defRPr>
                <a:solidFill>
                  <a:srgbClr val="232762"/>
                </a:solidFill>
              </a:defRPr>
            </a:lvl2pPr>
            <a:lvl3pPr>
              <a:defRPr>
                <a:solidFill>
                  <a:srgbClr val="232762"/>
                </a:solidFill>
              </a:defRPr>
            </a:lvl3pPr>
            <a:lvl4pPr>
              <a:defRPr>
                <a:solidFill>
                  <a:srgbClr val="232762"/>
                </a:solidFill>
              </a:defRPr>
            </a:lvl4pPr>
            <a:lvl5pPr>
              <a:defRPr>
                <a:solidFill>
                  <a:srgbClr val="23276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F0F674-ECBA-4D0D-B651-C0124B9BD63D}"/>
              </a:ext>
            </a:extLst>
          </p:cNvPr>
          <p:cNvGrpSpPr/>
          <p:nvPr userDrawn="1"/>
        </p:nvGrpSpPr>
        <p:grpSpPr>
          <a:xfrm>
            <a:off x="2" y="465297"/>
            <a:ext cx="885119" cy="597335"/>
            <a:chOff x="-4191" y="1067829"/>
            <a:chExt cx="885119" cy="59733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E4F23DC-5222-4A8C-93A2-1F90B42622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191" y="1374794"/>
              <a:ext cx="401762" cy="644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2EDF94-0CAE-43C9-80E1-CC32A3C6ADC3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860EBC3-E08E-4A55-BDBB-DA8901E31AF9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F0D5600-8BAC-4696-99FA-A84610F53329}"/>
                  </a:ext>
                </a:extLst>
              </p:cNvPr>
              <p:cNvSpPr/>
              <p:nvPr/>
            </p:nvSpPr>
            <p:spPr>
              <a:xfrm>
                <a:off x="6777370" y="443306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71E7293-7590-4ADA-976C-368A59D00A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958" y="246032"/>
            <a:ext cx="1877175" cy="9069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2268C3-F385-4205-AC43-83BC0D56E2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3" y="6470613"/>
            <a:ext cx="3196684" cy="3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4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BCDD8B9-11D2-480F-85E0-C6C3E7B076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rgbClr val="232762"/>
              </a:gs>
              <a:gs pos="100000">
                <a:srgbClr val="2F469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>
              <a:solidFill>
                <a:srgbClr val="23276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D15EAB-2705-4D31-BDE9-2C1E82BC62CE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0261843-67AB-447E-9AB7-299244B6F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F35D1FC-D43B-4F65-819C-E4F8F9FCC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A37BE71-D2DE-4016-87D1-1037313C4C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8EF4E4D-C90E-4D35-8E94-C2E554EB3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CC85B54-68D8-4AC1-BFD2-055474D0F1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E3C71D2-102C-45F5-A543-F34DB80A7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F88E273-783D-4C95-8184-418CB581EE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F878600-FC5F-4046-BEE1-DF4DA9D003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0E063E2-6E5C-49EB-8701-317EC86A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9AEFDAB-BEC0-41F8-9C80-3F1091C68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AEF2459-CE29-4184-A86D-FBE6926FC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785ACA6-30F4-472A-B999-607EDFFAB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1ADCB5B-1AC7-415D-96FD-8F20BE931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5C2A53D4-B0FC-44A6-9A3A-018029839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CE2DD299-6CF5-414C-85A6-6CB2222CA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8FD5142-4447-4B02-AD96-3A70B9E5B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A840355-5DB6-49A6-8966-854D75F36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F916768-5A29-4BA8-A7DD-697FABA1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AED620-773A-488B-A74E-5F912466FB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C4CA0EE1-10D9-48C0-8642-814476D33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6397BBAD-8EEE-46D1-9CEE-E01FE0551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1B663B-8F36-4AB8-A375-FDF7ECCF7B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A970BBD-9F82-4AC7-BD4F-3FFD1E953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6E02298-9B9A-49B7-ABF6-E134871F0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76E264F2-1515-485B-A302-4A1A22B86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50DBD87D-AECB-4EC0-8007-49D4D1F93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88DF30-7B13-47C3-925A-6FAD84481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4B302E4F-35E7-4749-8D2F-723B3417D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989" y="95023"/>
            <a:ext cx="8709443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05AB3E5-0D5F-465F-BC81-75FFFF7C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989" y="1536869"/>
            <a:ext cx="10515600" cy="478372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8D93E8-EC0F-4C8F-A7BE-C2316D24CB8D}"/>
              </a:ext>
            </a:extLst>
          </p:cNvPr>
          <p:cNvGrpSpPr/>
          <p:nvPr userDrawn="1"/>
        </p:nvGrpSpPr>
        <p:grpSpPr>
          <a:xfrm>
            <a:off x="13062" y="466065"/>
            <a:ext cx="887636" cy="597335"/>
            <a:chOff x="-1" y="671805"/>
            <a:chExt cx="887636" cy="597334"/>
          </a:xfrm>
          <a:effectLst/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63EC205-2C1B-493B-B9F2-3A128797E9CB}"/>
                </a:ext>
              </a:extLst>
            </p:cNvPr>
            <p:cNvSpPr/>
            <p:nvPr/>
          </p:nvSpPr>
          <p:spPr>
            <a:xfrm>
              <a:off x="279227" y="671805"/>
              <a:ext cx="608408" cy="597334"/>
            </a:xfrm>
            <a:prstGeom prst="ellipse">
              <a:avLst/>
            </a:prstGeom>
            <a:solidFill>
              <a:srgbClr val="FFFFFF">
                <a:alpha val="57647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306616-3935-4167-9504-19A1C098A9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" y="979096"/>
              <a:ext cx="553594" cy="0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</a:ln>
            <a:effectLst/>
          </p:spPr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59A206-FB9E-496E-A52A-B3AE4912EDF0}"/>
                </a:ext>
              </a:extLst>
            </p:cNvPr>
            <p:cNvSpPr/>
            <p:nvPr/>
          </p:nvSpPr>
          <p:spPr>
            <a:xfrm>
              <a:off x="384616" y="776754"/>
              <a:ext cx="397630" cy="387435"/>
            </a:xfrm>
            <a:prstGeom prst="ellipse">
              <a:avLst/>
            </a:prstGeom>
            <a:gradFill>
              <a:gsLst>
                <a:gs pos="0">
                  <a:srgbClr val="2F4696">
                    <a:lumMod val="5000"/>
                    <a:lumOff val="95000"/>
                  </a:srgbClr>
                </a:gs>
                <a:gs pos="100000">
                  <a:srgbClr val="D1D7DA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74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27BC4-2C95-FE44-849D-075F72E4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CA12B-606A-934A-B7F0-4C9D83DF2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FA49E-DA74-154A-91B3-958EAE5DE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71430-5162-D041-95BE-C7A83176508E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A7F05-3463-1640-9692-C31021CA7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F576E-7672-E24A-B9BE-8BA2D5591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A742-0ED9-104C-ABAD-A22ECC7B535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47">
            <a:extLst>
              <a:ext uri="{FF2B5EF4-FFF2-40B4-BE49-F238E27FC236}">
                <a16:creationId xmlns:a16="http://schemas.microsoft.com/office/drawing/2014/main" id="{5ADAF3F1-E1BC-164D-938A-6D6AE9CBAC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615003" y="158749"/>
            <a:ext cx="542925" cy="3270251"/>
            <a:chOff x="-746567" y="159231"/>
            <a:chExt cx="544011" cy="3269769"/>
          </a:xfrm>
        </p:grpSpPr>
        <p:sp>
          <p:nvSpPr>
            <p:cNvPr id="8" name="Rectangle: Rounded Corners 48">
              <a:extLst>
                <a:ext uri="{FF2B5EF4-FFF2-40B4-BE49-F238E27FC236}">
                  <a16:creationId xmlns:a16="http://schemas.microsoft.com/office/drawing/2014/main" id="{5F4A1F4C-9315-2940-B47A-8F1B2AA2C2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F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49">
              <a:extLst>
                <a:ext uri="{FF2B5EF4-FFF2-40B4-BE49-F238E27FC236}">
                  <a16:creationId xmlns:a16="http://schemas.microsoft.com/office/drawing/2014/main" id="{F771A28D-1385-524A-B82C-8E6E55293C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32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: Rounded Corners 50">
              <a:extLst>
                <a:ext uri="{FF2B5EF4-FFF2-40B4-BE49-F238E27FC236}">
                  <a16:creationId xmlns:a16="http://schemas.microsoft.com/office/drawing/2014/main" id="{31563C9B-896C-2F48-B42A-9A98987440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98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: Rounded Corners 51">
              <a:extLst>
                <a:ext uri="{FF2B5EF4-FFF2-40B4-BE49-F238E27FC236}">
                  <a16:creationId xmlns:a16="http://schemas.microsoft.com/office/drawing/2014/main" id="{88A23438-B5FE-B244-A8C1-482FD882E6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1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: Rounded Corners 52">
              <a:extLst>
                <a:ext uri="{FF2B5EF4-FFF2-40B4-BE49-F238E27FC236}">
                  <a16:creationId xmlns:a16="http://schemas.microsoft.com/office/drawing/2014/main" id="{5C5AC0DF-6380-684F-B727-B075711532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: Rounded Corners 53">
              <a:extLst>
                <a:ext uri="{FF2B5EF4-FFF2-40B4-BE49-F238E27FC236}">
                  <a16:creationId xmlns:a16="http://schemas.microsoft.com/office/drawing/2014/main" id="{B0F2AAB8-37FB-9A4F-8E25-0E345FC1CF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54">
            <a:extLst>
              <a:ext uri="{FF2B5EF4-FFF2-40B4-BE49-F238E27FC236}">
                <a16:creationId xmlns:a16="http://schemas.microsoft.com/office/drawing/2014/main" id="{8E976C72-7421-774A-8708-11D9224FC3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303979" y="158749"/>
            <a:ext cx="544512" cy="3270251"/>
            <a:chOff x="-746567" y="159231"/>
            <a:chExt cx="544011" cy="3269769"/>
          </a:xfrm>
        </p:grpSpPr>
        <p:sp>
          <p:nvSpPr>
            <p:cNvPr id="15" name="Rectangle: Rounded Corners 55">
              <a:extLst>
                <a:ext uri="{FF2B5EF4-FFF2-40B4-BE49-F238E27FC236}">
                  <a16:creationId xmlns:a16="http://schemas.microsoft.com/office/drawing/2014/main" id="{473F56DF-035A-6540-927C-E1AD8F1EB3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00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: Rounded Corners 56">
              <a:extLst>
                <a:ext uri="{FF2B5EF4-FFF2-40B4-BE49-F238E27FC236}">
                  <a16:creationId xmlns:a16="http://schemas.microsoft.com/office/drawing/2014/main" id="{35B9C1B1-5D54-1240-943A-01396A5651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C2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: Rounded Corners 57">
              <a:extLst>
                <a:ext uri="{FF2B5EF4-FFF2-40B4-BE49-F238E27FC236}">
                  <a16:creationId xmlns:a16="http://schemas.microsoft.com/office/drawing/2014/main" id="{B72437B5-51C7-804C-B793-53676A8BA4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EF8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: Rounded Corners 58">
              <a:extLst>
                <a:ext uri="{FF2B5EF4-FFF2-40B4-BE49-F238E27FC236}">
                  <a16:creationId xmlns:a16="http://schemas.microsoft.com/office/drawing/2014/main" id="{DDAE8D9F-BE4C-594E-A8C5-74CA7931C1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40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: Rounded Corners 59">
              <a:extLst>
                <a:ext uri="{FF2B5EF4-FFF2-40B4-BE49-F238E27FC236}">
                  <a16:creationId xmlns:a16="http://schemas.microsoft.com/office/drawing/2014/main" id="{EE9527F7-AFF9-D446-88F4-DA53BE07DC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D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: Rounded Corners 60">
              <a:extLst>
                <a:ext uri="{FF2B5EF4-FFF2-40B4-BE49-F238E27FC236}">
                  <a16:creationId xmlns:a16="http://schemas.microsoft.com/office/drawing/2014/main" id="{6F363F2D-3F46-7E4E-B534-ACE63DF9DB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D2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17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0" r:id="rId3"/>
    <p:sldLayoutId id="2147483667" r:id="rId4"/>
    <p:sldLayoutId id="2147483652" r:id="rId5"/>
    <p:sldLayoutId id="2147483669" r:id="rId6"/>
    <p:sldLayoutId id="2147483664" r:id="rId7"/>
    <p:sldLayoutId id="2147483650" r:id="rId8"/>
    <p:sldLayoutId id="2147483651" r:id="rId9"/>
    <p:sldLayoutId id="2147483668" r:id="rId10"/>
    <p:sldLayoutId id="2147483672" r:id="rId11"/>
    <p:sldLayoutId id="214748366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327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422985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anagerview.internationalsos.com/covidtripplanner/sherp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FEB1-398D-4F83-987E-2D76093B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10" y="2051650"/>
            <a:ext cx="6375577" cy="2852737"/>
          </a:xfrm>
        </p:spPr>
        <p:txBody>
          <a:bodyPr/>
          <a:lstStyle/>
          <a:p>
            <a:r>
              <a:rPr lang="en-GB" b="1" dirty="0">
                <a:latin typeface="+mj-lt"/>
              </a:rPr>
              <a:t>INTERNATIONAL SOS JOURNEY PLANNER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167C08-B330-41F3-AE48-E2D75F76822C}"/>
              </a:ext>
            </a:extLst>
          </p:cNvPr>
          <p:cNvSpPr txBox="1">
            <a:spLocks/>
          </p:cNvSpPr>
          <p:nvPr/>
        </p:nvSpPr>
        <p:spPr>
          <a:xfrm>
            <a:off x="268111" y="4190523"/>
            <a:ext cx="6778869" cy="857402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solidFill>
                  <a:srgbClr val="EF820F"/>
                </a:solidFill>
              </a:rPr>
              <a:t>May 2022</a:t>
            </a:r>
            <a:endParaRPr lang="en-GB" b="1" dirty="0">
              <a:solidFill>
                <a:srgbClr val="EF82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45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74A42A-21DC-4567-A6B7-45B7E7E2B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2350" y="1508151"/>
            <a:ext cx="5702310" cy="4333092"/>
          </a:xfrm>
        </p:spPr>
        <p:txBody>
          <a:bodyPr>
            <a:noAutofit/>
          </a:bodyPr>
          <a:lstStyle/>
          <a:p>
            <a:pPr marL="34290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Wear a mask.</a:t>
            </a:r>
          </a:p>
          <a:p>
            <a:pPr marL="34290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Travel at quieter times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 if you can.</a:t>
            </a:r>
          </a:p>
          <a:p>
            <a:pPr marL="34290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Comply with seating requirements 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– seats may be marked as unavailable to comply with social distancing.</a:t>
            </a:r>
          </a:p>
          <a:p>
            <a:pPr marL="34290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Bring your own refreshments for the journey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, usual catering services may not be available. </a:t>
            </a:r>
          </a:p>
          <a:p>
            <a:pPr marL="34290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Download the railway line’s mobile app 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and carry e-tickets to reduce contacts. </a:t>
            </a:r>
          </a:p>
          <a:p>
            <a:pPr marL="342900" lvl="0" indent="-34290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Allow plenty of time to reach your train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. It may be boarding earlier than usual to give everybody enough time to be seated.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672D44-7E3B-4407-A3E3-2965D1F7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270" y="1563753"/>
            <a:ext cx="4598505" cy="11683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dirty="0">
                <a:latin typeface="+mj-lt"/>
                <a:cs typeface="Segoe UI" panose="020B0502040204020203" pitchFamily="34" charset="0"/>
              </a:rPr>
              <a:t>Rail travel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DE2BFD-B16C-4334-86BE-18AE9430E50C}"/>
              </a:ext>
            </a:extLst>
          </p:cNvPr>
          <p:cNvGrpSpPr/>
          <p:nvPr/>
        </p:nvGrpSpPr>
        <p:grpSpPr>
          <a:xfrm>
            <a:off x="1217350" y="2364785"/>
            <a:ext cx="1925263" cy="1925263"/>
            <a:chOff x="927341" y="2842598"/>
            <a:chExt cx="1925263" cy="1925263"/>
          </a:xfrm>
        </p:grpSpPr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CDAF469E-DB5E-427E-BF44-950F50D4CCD7}"/>
                </a:ext>
              </a:extLst>
            </p:cNvPr>
            <p:cNvSpPr/>
            <p:nvPr/>
          </p:nvSpPr>
          <p:spPr>
            <a:xfrm>
              <a:off x="1366684" y="3260255"/>
              <a:ext cx="1046578" cy="91581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EA1C99A-DD27-4F0C-B422-633F87079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341" y="2842598"/>
              <a:ext cx="1925263" cy="1925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332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A3DC7C-4B1D-4626-AF93-F3ECF71A7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792" y="2858574"/>
            <a:ext cx="9970416" cy="688361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dirty="0">
                <a:latin typeface="+mn-lt"/>
                <a:cs typeface="Segoe UI" panose="020B0502040204020203" pitchFamily="34" charset="0"/>
              </a:rPr>
              <a:t>www.internationalsos.com</a:t>
            </a:r>
          </a:p>
        </p:txBody>
      </p:sp>
    </p:spTree>
    <p:extLst>
      <p:ext uri="{BB962C8B-B14F-4D97-AF65-F5344CB8AC3E}">
        <p14:creationId xmlns:p14="http://schemas.microsoft.com/office/powerpoint/2010/main" val="12436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74A42A-21DC-4567-A6B7-45B7E7E2B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1029" y="1092621"/>
            <a:ext cx="5351284" cy="52154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EF820F"/>
                </a:solidFill>
                <a:latin typeface="+mj-lt"/>
              </a:rPr>
              <a:t>Do NOT travel if you are sick.</a:t>
            </a:r>
            <a:endParaRPr lang="en-US" sz="2000" dirty="0">
              <a:solidFill>
                <a:srgbClr val="EF820F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If you have decided to travel:</a:t>
            </a:r>
            <a:endParaRPr lang="en-US" sz="1800" dirty="0">
              <a:solidFill>
                <a:schemeClr val="accent6"/>
              </a:solidFill>
              <a:latin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See our </a:t>
            </a:r>
            <a:r>
              <a:rPr lang="en-US" sz="1800" b="1" dirty="0">
                <a:solidFill>
                  <a:srgbClr val="232762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on tips for safe return to travel </a:t>
            </a:r>
            <a:endParaRPr lang="en-US" sz="1800" b="1" dirty="0">
              <a:solidFill>
                <a:srgbClr val="232762"/>
              </a:solidFill>
              <a:latin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</a:rPr>
              <a:t>Ensure your COVID-19 vaccination is up to date, including a booster if available and recommended.</a:t>
            </a:r>
            <a:endParaRPr lang="en-US" sz="1800" strike="sngStrike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chemeClr val="accent6"/>
                </a:solidFill>
                <a:latin typeface="+mj-lt"/>
              </a:rPr>
              <a:t>Familiarise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 yourself with travel restrictions</a:t>
            </a:r>
            <a:r>
              <a:rPr lang="en-US" sz="1800" dirty="0">
                <a:solidFill>
                  <a:schemeClr val="accent6"/>
                </a:solidFill>
                <a:latin typeface="+mj-lt"/>
              </a:rPr>
              <a:t>, quarantine requirements, testing, screening and other procedures at your destination and after you return. </a:t>
            </a:r>
            <a:r>
              <a:rPr lang="en-US" sz="1800" b="1" dirty="0">
                <a:solidFill>
                  <a:srgbClr val="00000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the COVID Trip Planner</a:t>
            </a:r>
            <a:endParaRPr lang="en-US" sz="1800" b="1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+mj-lt"/>
              </a:rPr>
              <a:t>Wherever possible 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use electronic devices </a:t>
            </a:r>
            <a:r>
              <a:rPr lang="en-US" sz="1800" dirty="0">
                <a:solidFill>
                  <a:schemeClr val="accent6"/>
                </a:solidFill>
                <a:latin typeface="+mj-lt"/>
              </a:rPr>
              <a:t>(tickets, apps, payments, check-in) to </a:t>
            </a:r>
            <a:r>
              <a:rPr lang="en-AU" sz="1800" dirty="0">
                <a:solidFill>
                  <a:schemeClr val="accent6"/>
                </a:solidFill>
                <a:latin typeface="+mj-lt"/>
              </a:rPr>
              <a:t>minimise</a:t>
            </a:r>
            <a:r>
              <a:rPr lang="en-US" sz="1800" dirty="0">
                <a:solidFill>
                  <a:schemeClr val="accent6"/>
                </a:solidFill>
                <a:latin typeface="+mj-lt"/>
              </a:rPr>
              <a:t> multiple people handling your items. 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Download the relevant COVID apps for your destination.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Know the requirements </a:t>
            </a:r>
            <a:r>
              <a:rPr lang="en-US" sz="1800" dirty="0">
                <a:solidFill>
                  <a:schemeClr val="accent6"/>
                </a:solidFill>
                <a:latin typeface="+mj-lt"/>
              </a:rPr>
              <a:t>on wearing masks, rules on social distancing, security threats and the COVID-19 situation.</a:t>
            </a:r>
            <a:endParaRPr lang="en-GB" sz="1800" dirty="0">
              <a:solidFill>
                <a:schemeClr val="accent6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0486D45-4B73-43F5-90EC-D072525C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3773" y="1936949"/>
            <a:ext cx="4640239" cy="213008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+mj-lt"/>
                <a:cs typeface="Segoe UI" panose="020B0502040204020203" pitchFamily="34" charset="0"/>
              </a:rPr>
              <a:t>COVID-19 </a:t>
            </a:r>
            <a:br>
              <a:rPr lang="en-US" sz="3200" dirty="0">
                <a:latin typeface="+mj-lt"/>
                <a:cs typeface="Segoe UI" panose="020B0502040204020203" pitchFamily="34" charset="0"/>
              </a:rPr>
            </a:br>
            <a:r>
              <a:rPr lang="en-US" sz="3200" dirty="0">
                <a:latin typeface="+mj-lt"/>
                <a:cs typeface="Segoe UI" panose="020B0502040204020203" pitchFamily="34" charset="0"/>
              </a:rPr>
              <a:t>PERSONAL TRAVEL, PREPARATION </a:t>
            </a:r>
            <a:br>
              <a:rPr lang="en-US" sz="3200" dirty="0">
                <a:latin typeface="+mj-lt"/>
                <a:cs typeface="Segoe UI" panose="020B0502040204020203" pitchFamily="34" charset="0"/>
              </a:rPr>
            </a:br>
            <a:r>
              <a:rPr lang="en-US" sz="3200" dirty="0">
                <a:latin typeface="+mj-lt"/>
                <a:cs typeface="Segoe UI" panose="020B0502040204020203" pitchFamily="34" charset="0"/>
              </a:rPr>
              <a:t>AND PREVENTION ADVICE</a:t>
            </a:r>
            <a:endParaRPr lang="en-GB" sz="3200" dirty="0">
              <a:latin typeface="+mj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9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74A42A-21DC-4567-A6B7-45B7E7E2B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1031" y="1375147"/>
            <a:ext cx="5682588" cy="46280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If you have decided to travel (continued):</a:t>
            </a:r>
            <a:endParaRPr lang="en-US" sz="1800" dirty="0">
              <a:solidFill>
                <a:schemeClr val="accent6"/>
              </a:solidFill>
              <a:latin typeface="+mj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+mj-lt"/>
              </a:rPr>
              <a:t>Carry and use your own 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personal hygiene kit</a:t>
            </a:r>
            <a:r>
              <a:rPr lang="en-US" sz="1800" dirty="0">
                <a:solidFill>
                  <a:schemeClr val="accent6"/>
                </a:solidFill>
                <a:latin typeface="+mj-lt"/>
              </a:rPr>
              <a:t>, including hand </a:t>
            </a:r>
            <a:r>
              <a:rPr lang="en-US" sz="1800" dirty="0" err="1">
                <a:solidFill>
                  <a:schemeClr val="accent6"/>
                </a:solidFill>
                <a:latin typeface="+mj-lt"/>
              </a:rPr>
              <a:t>sanitiser</a:t>
            </a:r>
            <a:r>
              <a:rPr lang="en-US" sz="1800" dirty="0">
                <a:solidFill>
                  <a:schemeClr val="accent6"/>
                </a:solidFill>
                <a:latin typeface="+mj-lt"/>
              </a:rPr>
              <a:t>, disinfectant wipes, face masks and gloves.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6"/>
                </a:solidFill>
                <a:latin typeface="+mj-lt"/>
              </a:rPr>
              <a:t>Avoid touching shared objects </a:t>
            </a:r>
            <a:r>
              <a:rPr lang="en-US" sz="1800" dirty="0">
                <a:solidFill>
                  <a:schemeClr val="accent6"/>
                </a:solidFill>
                <a:latin typeface="+mj-lt"/>
              </a:rPr>
              <a:t>as much as is practical – don’t touch handrails / door knobs etc. unless essential.  If you have to touch objects which are handled by many people use hand </a:t>
            </a:r>
            <a:r>
              <a:rPr lang="en-US" sz="1800" dirty="0" err="1">
                <a:solidFill>
                  <a:schemeClr val="accent6"/>
                </a:solidFill>
                <a:latin typeface="+mj-lt"/>
              </a:rPr>
              <a:t>sanitiser</a:t>
            </a:r>
            <a:r>
              <a:rPr lang="en-US" sz="1800" dirty="0">
                <a:solidFill>
                  <a:schemeClr val="accent6"/>
                </a:solidFill>
                <a:latin typeface="+mj-lt"/>
              </a:rPr>
              <a:t> promptly afterwards and ensure you do not touch your face.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6"/>
                </a:solidFill>
                <a:latin typeface="+mj-lt"/>
              </a:rPr>
              <a:t>In public areas, as much as possible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, keep 1-2 </a:t>
            </a:r>
            <a:r>
              <a:rPr lang="en-US" sz="1800" b="1" dirty="0" err="1">
                <a:solidFill>
                  <a:schemeClr val="accent6"/>
                </a:solidFill>
                <a:latin typeface="+mj-lt"/>
              </a:rPr>
              <a:t>metres</a:t>
            </a:r>
            <a:r>
              <a:rPr lang="en-US" sz="1800" b="1" dirty="0">
                <a:solidFill>
                  <a:schemeClr val="accent6"/>
                </a:solidFill>
                <a:latin typeface="+mj-lt"/>
              </a:rPr>
              <a:t> away </a:t>
            </a:r>
            <a:r>
              <a:rPr lang="en-US" sz="1800" dirty="0">
                <a:solidFill>
                  <a:schemeClr val="accent6"/>
                </a:solidFill>
                <a:latin typeface="+mj-lt"/>
              </a:rPr>
              <a:t>from others. When queuing abide by any distance markers.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GB" sz="1800" dirty="0">
              <a:solidFill>
                <a:schemeClr val="accent6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D806BAF-81C3-44C9-B636-FEEF9B31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3773" y="1950597"/>
            <a:ext cx="4640239" cy="213008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+mj-lt"/>
                <a:cs typeface="Segoe UI" panose="020B0502040204020203" pitchFamily="34" charset="0"/>
              </a:rPr>
              <a:t>COVID-19 </a:t>
            </a:r>
            <a:br>
              <a:rPr lang="en-US" sz="3200" dirty="0">
                <a:latin typeface="+mj-lt"/>
                <a:cs typeface="Segoe UI" panose="020B0502040204020203" pitchFamily="34" charset="0"/>
              </a:rPr>
            </a:br>
            <a:r>
              <a:rPr lang="en-US" sz="3200" dirty="0">
                <a:latin typeface="+mj-lt"/>
                <a:cs typeface="Segoe UI" panose="020B0502040204020203" pitchFamily="34" charset="0"/>
              </a:rPr>
              <a:t>PERSONAL TRAVEL, PREPARATION </a:t>
            </a:r>
            <a:br>
              <a:rPr lang="en-US" sz="3200" dirty="0">
                <a:latin typeface="+mj-lt"/>
                <a:cs typeface="Segoe UI" panose="020B0502040204020203" pitchFamily="34" charset="0"/>
              </a:rPr>
            </a:br>
            <a:r>
              <a:rPr lang="en-US" sz="3200" dirty="0">
                <a:latin typeface="+mj-lt"/>
                <a:cs typeface="Segoe UI" panose="020B0502040204020203" pitchFamily="34" charset="0"/>
              </a:rPr>
              <a:t>AND PREVENTION ADVICE</a:t>
            </a:r>
            <a:endParaRPr lang="en-GB" sz="3200" dirty="0">
              <a:latin typeface="+mj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6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A655D-156C-454B-AB51-9955C6868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916" y="1384452"/>
            <a:ext cx="6113006" cy="23876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COVID-19 </a:t>
            </a:r>
            <a:br>
              <a:rPr lang="en-GB" sz="3200" dirty="0"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en-GB" sz="3200" dirty="0"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TRAVELLER JOURNEY</a:t>
            </a:r>
            <a:endParaRPr lang="en-US" sz="3200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6E6D6-36A9-4C15-906F-BE017F75F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916" y="4095742"/>
            <a:ext cx="4260575" cy="57179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EF820F"/>
                </a:solidFill>
              </a:rPr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417851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74A42A-21DC-4567-A6B7-45B7E7E2B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0370" y="2520599"/>
            <a:ext cx="5716744" cy="2576503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Reconfirm</a:t>
            </a:r>
            <a:r>
              <a:rPr lang="en-GB" sz="16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your flight departure date and time, as last minute changes can occur.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Ensure your documentation, including vaccination and test results, are available and in the format required by the authorities at your destinations.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Make sure </a:t>
            </a:r>
            <a:r>
              <a:rPr lang="en-GB" sz="1600" b="1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 are aware of any changes </a:t>
            </a:r>
            <a:r>
              <a:rPr lang="en-GB" sz="1600" dirty="0">
                <a:solidFill>
                  <a:schemeClr val="accent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your airline’s check-in procedures or any new onboard measures that must be adhered to.  </a:t>
            </a:r>
            <a:endParaRPr lang="en-US" sz="1600" dirty="0">
              <a:solidFill>
                <a:schemeClr val="accent6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672D44-7E3B-4407-A3E3-2965D1F7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0125" y="1933746"/>
            <a:ext cx="4563099" cy="14543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dirty="0"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BEFORE YOU TRAVEL </a:t>
            </a:r>
            <a:br>
              <a:rPr lang="en-GB" sz="3200" dirty="0"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en-GB" sz="3200" dirty="0">
                <a:latin typeface="+mj-lt"/>
                <a:ea typeface="Calibri" panose="020F0502020204030204" pitchFamily="34" charset="0"/>
                <a:cs typeface="Segoe UI" panose="020B0502040204020203" pitchFamily="34" charset="0"/>
              </a:rPr>
              <a:t>BY PLANE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8F98BC-86DF-4D3D-9A06-665F8D45E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381" y="3309658"/>
            <a:ext cx="1787444" cy="178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5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74A42A-21DC-4567-A6B7-45B7E7E2B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2609" y="1288162"/>
            <a:ext cx="6211583" cy="5125890"/>
          </a:xfrm>
        </p:spPr>
        <p:txBody>
          <a:bodyPr>
            <a:noAutofit/>
          </a:bodyPr>
          <a:lstStyle/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Allow extra time at the airport</a:t>
            </a:r>
            <a:r>
              <a:rPr lang="en-GB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. It may take longer than normal to check in and clear security.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In the airport, </a:t>
            </a:r>
            <a:r>
              <a:rPr lang="en-GB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wear your face mask </a:t>
            </a:r>
            <a:r>
              <a:rPr lang="en-GB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at all times.</a:t>
            </a:r>
            <a:endParaRPr lang="en-US" sz="1800" dirty="0">
              <a:solidFill>
                <a:srgbClr val="000000"/>
              </a:solidFill>
              <a:latin typeface="+mj-lt"/>
              <a:ea typeface="+mn-ea"/>
              <a:cs typeface="Calibri" panose="020F0502020204030204" pitchFamily="34" charset="0"/>
            </a:endParaRP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If possible, </a:t>
            </a:r>
            <a:r>
              <a:rPr lang="en-GB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check in online and download the airline’s app</a:t>
            </a:r>
            <a:r>
              <a:rPr lang="en-GB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, save your boarding pass on your phone. 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Use bag drop-off locations </a:t>
            </a:r>
            <a:r>
              <a:rPr lang="en-GB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and self tag your bags, if permitted.  </a:t>
            </a:r>
            <a:endParaRPr lang="en-US" sz="1800" dirty="0">
              <a:solidFill>
                <a:srgbClr val="000000"/>
              </a:solidFill>
              <a:latin typeface="+mj-lt"/>
              <a:ea typeface="+mn-ea"/>
              <a:cs typeface="Calibri" panose="020F0502020204030204" pitchFamily="34" charset="0"/>
            </a:endParaRP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Use contactless payment </a:t>
            </a:r>
            <a:r>
              <a:rPr lang="en-GB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and consider pre-ordering food using restaurant apps. 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Consider taking food and beverages on board</a:t>
            </a:r>
            <a:r>
              <a:rPr lang="en-GB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check with the airline as some products may not be permitted.</a:t>
            </a:r>
            <a:endParaRPr lang="en-US" sz="1800" dirty="0">
              <a:solidFill>
                <a:srgbClr val="000000"/>
              </a:solidFill>
              <a:latin typeface="+mj-lt"/>
              <a:ea typeface="+mn-ea"/>
              <a:cs typeface="Calibri" panose="020F0502020204030204" pitchFamily="34" charset="0"/>
            </a:endParaRP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Use electronic gates</a:t>
            </a:r>
            <a:r>
              <a:rPr lang="en-GB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 at passport control where available.</a:t>
            </a:r>
            <a:endParaRPr lang="en-US" sz="1800" dirty="0">
              <a:solidFill>
                <a:srgbClr val="000000"/>
              </a:solidFill>
              <a:latin typeface="+mj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672D44-7E3B-4407-A3E3-2965D1F7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6478" y="2043173"/>
            <a:ext cx="4628965" cy="71286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dirty="0">
                <a:latin typeface="+mj-lt"/>
                <a:cs typeface="Segoe UI" panose="020B0502040204020203" pitchFamily="34" charset="0"/>
              </a:rPr>
              <a:t>Day of </a:t>
            </a:r>
            <a:br>
              <a:rPr lang="en-GB" sz="3200" dirty="0">
                <a:latin typeface="+mj-lt"/>
                <a:cs typeface="Segoe UI" panose="020B0502040204020203" pitchFamily="34" charset="0"/>
              </a:rPr>
            </a:br>
            <a:r>
              <a:rPr lang="en-GB" sz="3200" dirty="0">
                <a:latin typeface="+mj-lt"/>
                <a:cs typeface="Segoe UI" panose="020B0502040204020203" pitchFamily="34" charset="0"/>
              </a:rPr>
              <a:t>departure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3314247-6717-4B79-8DE7-3EDF297D14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7446" y="2875194"/>
            <a:ext cx="1710864" cy="171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3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74A42A-21DC-4567-A6B7-45B7E7E2B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3706" y="1229855"/>
            <a:ext cx="6001703" cy="5104685"/>
          </a:xfrm>
        </p:spPr>
        <p:txBody>
          <a:bodyPr>
            <a:noAutofit/>
          </a:bodyPr>
          <a:lstStyle/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Wear your </a:t>
            </a:r>
            <a:r>
              <a:rPr lang="en-GB" sz="1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face mask</a:t>
            </a:r>
            <a:r>
              <a:rPr lang="en-GB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Keep your distance </a:t>
            </a:r>
            <a:r>
              <a:rPr lang="en-GB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 crew members and other passengers where possible. 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Wipe down </a:t>
            </a:r>
            <a:r>
              <a:rPr lang="en-GB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your tray table and arm rests with disinfectant wipes.</a:t>
            </a:r>
            <a:endParaRPr lang="en-US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Try to </a:t>
            </a:r>
            <a:r>
              <a:rPr lang="en-GB" sz="1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remain seated as much as possible </a:t>
            </a:r>
            <a:r>
              <a:rPr lang="en-GB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during the flight. Avoid walking around the aircraft, perform exercises in your seat.</a:t>
            </a:r>
            <a:endParaRPr lang="en-US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Consider choosing </a:t>
            </a:r>
            <a:r>
              <a:rPr lang="en-GB" sz="1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window seat to reduce contact </a:t>
            </a:r>
            <a:r>
              <a:rPr lang="en-GB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with crew and passengers walking in the aisle. However, bear in mind that an aisle seat allows easier access to bathroom.</a:t>
            </a:r>
            <a:endParaRPr lang="en-US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Carry your own pen </a:t>
            </a:r>
            <a:r>
              <a:rPr lang="en-GB" sz="1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 any landing cards/forms you may need to fill in. </a:t>
            </a:r>
            <a:endParaRPr lang="en-US" sz="18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672D44-7E3B-4407-A3E3-2965D1F7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830" y="1944834"/>
            <a:ext cx="4503761" cy="8938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dirty="0">
                <a:latin typeface="+mj-lt"/>
                <a:cs typeface="Segoe UI" panose="020B0502040204020203" pitchFamily="34" charset="0"/>
              </a:rPr>
              <a:t>On the </a:t>
            </a:r>
            <a:br>
              <a:rPr lang="en-GB" sz="3200" dirty="0">
                <a:latin typeface="+mj-lt"/>
                <a:cs typeface="Segoe UI" panose="020B0502040204020203" pitchFamily="34" charset="0"/>
              </a:rPr>
            </a:br>
            <a:r>
              <a:rPr lang="en-GB" sz="3200" dirty="0">
                <a:latin typeface="+mj-lt"/>
                <a:cs typeface="Segoe UI" panose="020B0502040204020203" pitchFamily="34" charset="0"/>
              </a:rPr>
              <a:t>airplane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B27DE8-D9DE-4C02-BC4D-AD6E03A29A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87949" y="2825085"/>
            <a:ext cx="1769857" cy="176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2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74A42A-21DC-4567-A6B7-45B7E7E2B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9357" y="1292192"/>
            <a:ext cx="6069296" cy="498459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Choose a hotel that uses enhanced hygiene and cleaning protocols</a:t>
            </a:r>
            <a:r>
              <a:rPr lang="en-GB" sz="18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. Download the hotel app for the latest information. </a:t>
            </a:r>
            <a:endParaRPr lang="en-US" sz="18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You may have your temperature checked </a:t>
            </a:r>
            <a:r>
              <a:rPr lang="en-GB" sz="18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or be asked to complete a health declaration before being allowed into the hotel. </a:t>
            </a:r>
            <a:endParaRPr lang="en-US" sz="18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If possible, </a:t>
            </a:r>
            <a:r>
              <a:rPr lang="en-GB" sz="18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check in and check out online </a:t>
            </a:r>
            <a:r>
              <a:rPr lang="en-GB" sz="18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to reduce face-to-face interaction with hotel staff. Use key drop-off points in available.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When using a lift, consider wearing a mask and </a:t>
            </a:r>
            <a:r>
              <a:rPr lang="en-GB" sz="18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avoid the lift if it is crowded </a:t>
            </a:r>
            <a:r>
              <a:rPr lang="en-GB" sz="18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(wait for the next one).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Use electronic keys </a:t>
            </a:r>
            <a:r>
              <a:rPr lang="en-GB" sz="18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via the app if available.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Carry your own bags and wear a face mask </a:t>
            </a:r>
            <a:r>
              <a:rPr lang="en-GB" sz="1800" dirty="0">
                <a:solidFill>
                  <a:schemeClr val="accent6"/>
                </a:solidFill>
                <a:latin typeface="+mj-lt"/>
                <a:cs typeface="Calibri" panose="020F0502020204030204" pitchFamily="34" charset="0"/>
              </a:rPr>
              <a:t>until you are inside your room. </a:t>
            </a:r>
            <a:endParaRPr lang="en-US" sz="1800" dirty="0">
              <a:solidFill>
                <a:schemeClr val="accent6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672D44-7E3B-4407-A3E3-2965D1F7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774" y="1729133"/>
            <a:ext cx="4611757" cy="124959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dirty="0">
                <a:latin typeface="+mj-lt"/>
                <a:cs typeface="Segoe UI" panose="020B0502040204020203" pitchFamily="34" charset="0"/>
              </a:rPr>
              <a:t>At your accommodation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B27DE8-D9DE-4C02-BC4D-AD6E03A29A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40707" y="2774142"/>
            <a:ext cx="1664341" cy="166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74A42A-21DC-4567-A6B7-45B7E7E2B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9301" y="1240681"/>
            <a:ext cx="6222366" cy="5364835"/>
          </a:xfrm>
        </p:spPr>
        <p:txBody>
          <a:bodyPr>
            <a:noAutofit/>
          </a:bodyPr>
          <a:lstStyle/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Wear a mask and </a:t>
            </a:r>
            <a:r>
              <a:rPr lang="en-US" sz="1800" b="1" dirty="0" err="1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minimise</a:t>
            </a:r>
            <a:r>
              <a:rPr lang="en-US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 time in shared transport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. Choose options with as few passengers in the vehicle as possible (e.g. private car). 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If you are taking public transport – </a:t>
            </a:r>
            <a:r>
              <a:rPr lang="en-US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consider </a:t>
            </a:r>
            <a:r>
              <a:rPr lang="en-US" sz="1800" b="1" dirty="0" err="1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sanitising</a:t>
            </a:r>
            <a:r>
              <a:rPr lang="en-US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 your personal area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 with disposable cleaning wipes </a:t>
            </a:r>
            <a:br>
              <a:rPr lang="en-US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(e.g. arm rests, tray tables, seat, head rest). 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Comply with social distancing rules in the vehicle, 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seats that need to be left free may be marked. Please check local country rules as these may differ.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Wherever possible, </a:t>
            </a:r>
            <a:r>
              <a:rPr lang="en-US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handle your luggage yourself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Choose rental car companies that use enhanced cleaning protocols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.</a:t>
            </a:r>
          </a:p>
          <a:p>
            <a:pPr marL="285750" lvl="0" indent="-285750" defTabSz="9144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Improve ventilation in the vehicle by </a:t>
            </a:r>
            <a:r>
              <a:rPr lang="en-US" sz="1800" b="1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opening the windows or setting the ventilation/air-conditioning on non-recirculation mode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672D44-7E3B-4407-A3E3-2965D1F7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6254" y="1724450"/>
            <a:ext cx="4638261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200" dirty="0">
                <a:latin typeface="+mj-lt"/>
                <a:cs typeface="Segoe UI" panose="020B0502040204020203" pitchFamily="34" charset="0"/>
              </a:rPr>
              <a:t>Ground transportation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847F84-85B2-49C7-A293-D69FF4E0855C}"/>
              </a:ext>
            </a:extLst>
          </p:cNvPr>
          <p:cNvGrpSpPr/>
          <p:nvPr/>
        </p:nvGrpSpPr>
        <p:grpSpPr>
          <a:xfrm>
            <a:off x="1064859" y="2610703"/>
            <a:ext cx="2140625" cy="2140625"/>
            <a:chOff x="1064859" y="3129325"/>
            <a:chExt cx="2140625" cy="2140625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CBDD70D6-ABA9-4972-9008-704E65A522BD}"/>
                </a:ext>
              </a:extLst>
            </p:cNvPr>
            <p:cNvSpPr/>
            <p:nvPr/>
          </p:nvSpPr>
          <p:spPr>
            <a:xfrm>
              <a:off x="1706251" y="3714162"/>
              <a:ext cx="933253" cy="895547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AD134511-7D22-4D99-9811-6E4F6846D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4859" y="3129325"/>
              <a:ext cx="2140625" cy="2140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6763519"/>
      </p:ext>
    </p:extLst>
  </p:cSld>
  <p:clrMapOvr>
    <a:masterClrMapping/>
  </p:clrMapOvr>
</p:sld>
</file>

<file path=ppt/theme/theme1.xml><?xml version="1.0" encoding="utf-8"?>
<a:theme xmlns:a="http://schemas.openxmlformats.org/drawingml/2006/main" name="Workforce Resilience Theme">
  <a:themeElements>
    <a:clrScheme name="International SOS">
      <a:dk1>
        <a:srgbClr val="232762"/>
      </a:dk1>
      <a:lt1>
        <a:sysClr val="window" lastClr="FFFFFF"/>
      </a:lt1>
      <a:dk2>
        <a:srgbClr val="2F4696"/>
      </a:dk2>
      <a:lt2>
        <a:srgbClr val="6988C0"/>
      </a:lt2>
      <a:accent1>
        <a:srgbClr val="EF820F"/>
      </a:accent1>
      <a:accent2>
        <a:srgbClr val="FFD744"/>
      </a:accent2>
      <a:accent3>
        <a:srgbClr val="DD2484"/>
      </a:accent3>
      <a:accent4>
        <a:srgbClr val="009354"/>
      </a:accent4>
      <a:accent5>
        <a:srgbClr val="6C206B"/>
      </a:accent5>
      <a:accent6>
        <a:srgbClr val="000000"/>
      </a:accent6>
      <a:hlink>
        <a:srgbClr val="D1D7DA"/>
      </a:hlink>
      <a:folHlink>
        <a:srgbClr val="23276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14372</TotalTime>
  <Words>878</Words>
  <Application>Microsoft Office PowerPoint</Application>
  <PresentationFormat>Widescreen</PresentationFormat>
  <Paragraphs>61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Workforce Resilience Theme</vt:lpstr>
      <vt:lpstr>INTERNATIONAL SOS JOURNEY PLANNER</vt:lpstr>
      <vt:lpstr>COVID-19  PERSONAL TRAVEL, PREPARATION  AND PREVENTION ADVICE</vt:lpstr>
      <vt:lpstr>COVID-19  PERSONAL TRAVEL, PREPARATION  AND PREVENTION ADVICE</vt:lpstr>
      <vt:lpstr>COVID-19  TRAVELLER JOURNEY</vt:lpstr>
      <vt:lpstr>BEFORE YOU TRAVEL  BY PLANE</vt:lpstr>
      <vt:lpstr>Day of  departure</vt:lpstr>
      <vt:lpstr>On the  airplane</vt:lpstr>
      <vt:lpstr>At your accommodation</vt:lpstr>
      <vt:lpstr>Ground transportation</vt:lpstr>
      <vt:lpstr>Rail travel</vt:lpstr>
      <vt:lpstr>PowerPoint Presentation</vt:lpstr>
    </vt:vector>
  </TitlesOfParts>
  <Company>International SOS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SOS</dc:title>
  <dc:creator>International SOS</dc:creator>
  <cp:lastModifiedBy>Michelle ANDERSON</cp:lastModifiedBy>
  <cp:revision>491</cp:revision>
  <dcterms:created xsi:type="dcterms:W3CDTF">2020-04-17T12:21:15Z</dcterms:created>
  <dcterms:modified xsi:type="dcterms:W3CDTF">2022-06-08T01:45:05Z</dcterms:modified>
</cp:coreProperties>
</file>